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0" r:id="rId4"/>
    <p:sldId id="261" r:id="rId5"/>
    <p:sldId id="262" r:id="rId6"/>
    <p:sldId id="306" r:id="rId7"/>
    <p:sldId id="263" r:id="rId8"/>
    <p:sldId id="307" r:id="rId9"/>
    <p:sldId id="308" r:id="rId10"/>
    <p:sldId id="271" r:id="rId11"/>
    <p:sldId id="310" r:id="rId12"/>
    <p:sldId id="312" r:id="rId13"/>
    <p:sldId id="311" r:id="rId14"/>
    <p:sldId id="316" r:id="rId15"/>
    <p:sldId id="317" r:id="rId16"/>
    <p:sldId id="318" r:id="rId17"/>
    <p:sldId id="319" r:id="rId18"/>
    <p:sldId id="313" r:id="rId19"/>
    <p:sldId id="320" r:id="rId20"/>
    <p:sldId id="323" r:id="rId21"/>
    <p:sldId id="321" r:id="rId22"/>
    <p:sldId id="322" r:id="rId23"/>
    <p:sldId id="324" r:id="rId24"/>
    <p:sldId id="325" r:id="rId25"/>
    <p:sldId id="314" r:id="rId26"/>
    <p:sldId id="283" r:id="rId27"/>
    <p:sldId id="315" r:id="rId28"/>
    <p:sldId id="287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477"/>
    <a:srgbClr val="F3F3F3"/>
    <a:srgbClr val="F2C2AB"/>
    <a:srgbClr val="D9D9D9"/>
    <a:srgbClr val="B3B3B3"/>
    <a:srgbClr val="D99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A3E53-B7B9-4931-A298-D1CABEEAB478}">
  <a:tblStyle styleId="{2FEA3E53-B7B9-4931-A298-D1CABEEAB4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2560" autoAdjust="0"/>
  </p:normalViewPr>
  <p:slideViewPr>
    <p:cSldViewPr snapToGrid="0">
      <p:cViewPr varScale="1">
        <p:scale>
          <a:sx n="70" d="100"/>
          <a:sy n="70" d="100"/>
        </p:scale>
        <p:origin x="468" y="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FB9910-D628-C358-0E92-AE8548FDA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CB1AA-53EB-5654-1144-CB135B89E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1A9A-CBF9-47F4-A0E0-DDEB2EF6DDF9}" type="datetimeFigureOut">
              <a:rPr lang="en-US" smtClean="0"/>
              <a:t>09/12/22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6D93B-0EA1-DF1D-1FE3-3F8E46DEC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9AB7-DC04-6561-75DF-2E79F704B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C6517-25D0-40D3-859D-4F21C52B7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498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8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75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09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9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3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1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92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403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2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65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35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132c0d347fb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132c0d347fb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06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2c0d347f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2c0d347f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2c0d347fb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2c0d347fb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31cd8db3c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31cd8db3c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08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2c0d347fb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2c0d347fb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9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31cd8db3c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31cd8db3c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3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2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2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443" name="Google Shape;1443;p2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44" name="Google Shape;144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45" name="Google Shape;144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6" name="Google Shape;144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7" name="Google Shape;144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8" name="Google Shape;144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9" name="Google Shape;144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0" name="Google Shape;145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1" name="Google Shape;145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2" name="Google Shape;145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3" name="Google Shape;145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54" name="Google Shape;145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55" name="Google Shape;145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6" name="Google Shape;145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7" name="Google Shape;145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8" name="Google Shape;145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9" name="Google Shape;145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0" name="Google Shape;146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1" name="Google Shape;146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2" name="Google Shape;146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63" name="Google Shape;1463;p2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64" name="Google Shape;146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65" name="Google Shape;146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6" name="Google Shape;146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7" name="Google Shape;146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8" name="Google Shape;146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9" name="Google Shape;146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0" name="Google Shape;147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2" name="Google Shape;147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3" name="Google Shape;147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74" name="Google Shape;147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75" name="Google Shape;147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6" name="Google Shape;147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7" name="Google Shape;147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8" name="Google Shape;147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9" name="Google Shape;147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0" name="Google Shape;148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1" name="Google Shape;148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2" name="Google Shape;148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83" name="Google Shape;1483;p2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484" name="Google Shape;148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85" name="Google Shape;148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6" name="Google Shape;148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9" name="Google Shape;148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0" name="Google Shape;149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1" name="Google Shape;149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2" name="Google Shape;149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4" name="Google Shape;149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95" name="Google Shape;149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6" name="Google Shape;149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7" name="Google Shape;149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8" name="Google Shape;149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9" name="Google Shape;149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0" name="Google Shape;150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1" name="Google Shape;150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2" name="Google Shape;150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03" name="Google Shape;1503;p2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04" name="Google Shape;150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05" name="Google Shape;150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6" name="Google Shape;150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7" name="Google Shape;150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8" name="Google Shape;150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9" name="Google Shape;150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0" name="Google Shape;151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1" name="Google Shape;151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2" name="Google Shape;151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3" name="Google Shape;151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14" name="Google Shape;151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15" name="Google Shape;151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6" name="Google Shape;151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7" name="Google Shape;151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9" name="Google Shape;151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0" name="Google Shape;152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1" name="Google Shape;152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2" name="Google Shape;152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523" name="Google Shape;1523;p22"/>
          <p:cNvSpPr txBox="1">
            <a:spLocks noGrp="1"/>
          </p:cNvSpPr>
          <p:nvPr>
            <p:ph type="title"/>
          </p:nvPr>
        </p:nvSpPr>
        <p:spPr>
          <a:xfrm>
            <a:off x="720175" y="539500"/>
            <a:ext cx="4818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524" name="Google Shape;1524;p22"/>
          <p:cNvSpPr txBox="1">
            <a:spLocks noGrp="1"/>
          </p:cNvSpPr>
          <p:nvPr>
            <p:ph type="subTitle" idx="1"/>
          </p:nvPr>
        </p:nvSpPr>
        <p:spPr>
          <a:xfrm>
            <a:off x="713225" y="1019025"/>
            <a:ext cx="4818600" cy="54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5" name="Google Shape;1525;p22"/>
          <p:cNvSpPr/>
          <p:nvPr/>
        </p:nvSpPr>
        <p:spPr>
          <a:xfrm flipH="1">
            <a:off x="8490276" y="977253"/>
            <a:ext cx="243000" cy="236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2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2"/>
          <p:cNvSpPr/>
          <p:nvPr/>
        </p:nvSpPr>
        <p:spPr>
          <a:xfrm flipH="1">
            <a:off x="1502174" y="4633123"/>
            <a:ext cx="336300" cy="32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TWO_COLUMNS_1_1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2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99" name="Google Shape;1699;p2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00" name="Google Shape;170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01" name="Google Shape;170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2" name="Google Shape;170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3" name="Google Shape;170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4" name="Google Shape;170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5" name="Google Shape;170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6" name="Google Shape;170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7" name="Google Shape;170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8" name="Google Shape;170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9" name="Google Shape;170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10" name="Google Shape;171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11" name="Google Shape;171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2" name="Google Shape;171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3" name="Google Shape;171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4" name="Google Shape;171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5" name="Google Shape;171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6" name="Google Shape;171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7" name="Google Shape;171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8" name="Google Shape;171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19" name="Google Shape;1719;p2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20" name="Google Shape;172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21" name="Google Shape;172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2" name="Google Shape;172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3" name="Google Shape;172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4" name="Google Shape;172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5" name="Google Shape;172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6" name="Google Shape;172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7" name="Google Shape;172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8" name="Google Shape;172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9" name="Google Shape;172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30" name="Google Shape;173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31" name="Google Shape;173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2" name="Google Shape;173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3" name="Google Shape;173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4" name="Google Shape;173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5" name="Google Shape;173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6" name="Google Shape;173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7" name="Google Shape;173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8" name="Google Shape;173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39" name="Google Shape;1739;p2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40" name="Google Shape;174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41" name="Google Shape;174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2" name="Google Shape;174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3" name="Google Shape;174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4" name="Google Shape;174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5" name="Google Shape;174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6" name="Google Shape;174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7" name="Google Shape;174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8" name="Google Shape;174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9" name="Google Shape;174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50" name="Google Shape;175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51" name="Google Shape;175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2" name="Google Shape;175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3" name="Google Shape;175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4" name="Google Shape;175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5" name="Google Shape;175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6" name="Google Shape;175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7" name="Google Shape;175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8" name="Google Shape;175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59" name="Google Shape;1759;p2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60" name="Google Shape;176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61" name="Google Shape;176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2" name="Google Shape;176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3" name="Google Shape;176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4" name="Google Shape;176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5" name="Google Shape;176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6" name="Google Shape;176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7" name="Google Shape;176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8" name="Google Shape;176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9" name="Google Shape;176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70" name="Google Shape;177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71" name="Google Shape;177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2" name="Google Shape;177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3" name="Google Shape;177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4" name="Google Shape;177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5" name="Google Shape;177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6" name="Google Shape;177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7" name="Google Shape;177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8" name="Google Shape;177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779" name="Google Shape;1779;p25"/>
          <p:cNvGrpSpPr/>
          <p:nvPr/>
        </p:nvGrpSpPr>
        <p:grpSpPr>
          <a:xfrm flipH="1">
            <a:off x="368446" y="4263572"/>
            <a:ext cx="862043" cy="645240"/>
            <a:chOff x="4144582" y="4263572"/>
            <a:chExt cx="862043" cy="645240"/>
          </a:xfrm>
        </p:grpSpPr>
        <p:sp>
          <p:nvSpPr>
            <p:cNvPr id="1780" name="Google Shape;1780;p25"/>
            <p:cNvSpPr/>
            <p:nvPr/>
          </p:nvSpPr>
          <p:spPr>
            <a:xfrm rot="10800000">
              <a:off x="4669125" y="4263572"/>
              <a:ext cx="337500" cy="3291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 rot="10800000" flipH="1">
              <a:off x="4144582" y="4693112"/>
              <a:ext cx="221100" cy="215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25"/>
          <p:cNvSpPr txBox="1">
            <a:spLocks noGrp="1"/>
          </p:cNvSpPr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25"/>
          <p:cNvSpPr txBox="1">
            <a:spLocks noGrp="1"/>
          </p:cNvSpPr>
          <p:nvPr>
            <p:ph type="body" idx="1"/>
          </p:nvPr>
        </p:nvSpPr>
        <p:spPr>
          <a:xfrm>
            <a:off x="533700" y="1455700"/>
            <a:ext cx="5191800" cy="262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oogle Shape;1958;p2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959" name="Google Shape;1959;p2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60" name="Google Shape;196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61" name="Google Shape;196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2" name="Google Shape;196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3" name="Google Shape;196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4" name="Google Shape;196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6" name="Google Shape;196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7" name="Google Shape;196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8" name="Google Shape;196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9" name="Google Shape;196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70" name="Google Shape;197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71" name="Google Shape;197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2" name="Google Shape;197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3" name="Google Shape;197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4" name="Google Shape;197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5" name="Google Shape;197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6" name="Google Shape;197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7" name="Google Shape;197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8" name="Google Shape;197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79" name="Google Shape;1979;p2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80" name="Google Shape;198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81" name="Google Shape;198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2" name="Google Shape;198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3" name="Google Shape;198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4" name="Google Shape;198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5" name="Google Shape;198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6" name="Google Shape;198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7" name="Google Shape;198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8" name="Google Shape;198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9" name="Google Shape;198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90" name="Google Shape;199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91" name="Google Shape;199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2" name="Google Shape;199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3" name="Google Shape;199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4" name="Google Shape;199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5" name="Google Shape;199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6" name="Google Shape;199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7" name="Google Shape;199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8" name="Google Shape;199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99" name="Google Shape;1999;p2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00" name="Google Shape;200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01" name="Google Shape;200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2" name="Google Shape;200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3" name="Google Shape;200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4" name="Google Shape;200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5" name="Google Shape;200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6" name="Google Shape;200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7" name="Google Shape;200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8" name="Google Shape;200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9" name="Google Shape;200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10" name="Google Shape;201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11" name="Google Shape;201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3" name="Google Shape;201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4" name="Google Shape;201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5" name="Google Shape;201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6" name="Google Shape;201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7" name="Google Shape;201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8" name="Google Shape;201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19" name="Google Shape;2019;p2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20" name="Google Shape;202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21" name="Google Shape;202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2" name="Google Shape;202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3" name="Google Shape;202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4" name="Google Shape;202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7" name="Google Shape;202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8" name="Google Shape;202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30" name="Google Shape;203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31" name="Google Shape;203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3" name="Google Shape;203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4" name="Google Shape;203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5" name="Google Shape;203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6" name="Google Shape;203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7" name="Google Shape;203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8" name="Google Shape;203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039" name="Google Shape;2039;p28"/>
          <p:cNvGrpSpPr/>
          <p:nvPr/>
        </p:nvGrpSpPr>
        <p:grpSpPr>
          <a:xfrm flipH="1">
            <a:off x="146539" y="131297"/>
            <a:ext cx="734748" cy="952069"/>
            <a:chOff x="7465916" y="720492"/>
            <a:chExt cx="1139144" cy="1477450"/>
          </a:xfrm>
        </p:grpSpPr>
        <p:sp>
          <p:nvSpPr>
            <p:cNvPr id="2040" name="Google Shape;2040;p28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8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8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8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8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8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6" name="Google Shape;2046;p28"/>
          <p:cNvSpPr/>
          <p:nvPr/>
        </p:nvSpPr>
        <p:spPr>
          <a:xfrm>
            <a:off x="8401572" y="4586124"/>
            <a:ext cx="431700" cy="4203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28"/>
          <p:cNvSpPr/>
          <p:nvPr/>
        </p:nvSpPr>
        <p:spPr>
          <a:xfrm>
            <a:off x="8768224" y="4322425"/>
            <a:ext cx="209700" cy="204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solidFill>
          <a:schemeClr val="dk1"/>
        </a:solidFill>
        <a:effectLst/>
      </p:bgPr>
    </p:bg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9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2050" name="Google Shape;2050;p29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2051" name="Google Shape;2051;p29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9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9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9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29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6" name="Google Shape;2056;p29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2057" name="Google Shape;2057;p29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9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9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9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61" name="Google Shape;2061;p29"/>
          <p:cNvGrpSpPr/>
          <p:nvPr/>
        </p:nvGrpSpPr>
        <p:grpSpPr>
          <a:xfrm rot="-5400000" flipH="1">
            <a:off x="7774437" y="2192363"/>
            <a:ext cx="1764041" cy="758764"/>
            <a:chOff x="6659230" y="279450"/>
            <a:chExt cx="2217246" cy="953700"/>
          </a:xfrm>
        </p:grpSpPr>
        <p:sp>
          <p:nvSpPr>
            <p:cNvPr id="2062" name="Google Shape;2062;p29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29"/>
          <p:cNvSpPr/>
          <p:nvPr/>
        </p:nvSpPr>
        <p:spPr>
          <a:xfrm flipH="1">
            <a:off x="259229" y="1477639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9"/>
          <p:cNvSpPr/>
          <p:nvPr/>
        </p:nvSpPr>
        <p:spPr>
          <a:xfrm flipH="1">
            <a:off x="6813956" y="176164"/>
            <a:ext cx="246900" cy="2403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93" name="Google Shape;293;p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94" name="Google Shape;29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95" name="Google Shape;29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29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29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30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30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4" name="Google Shape;30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05" name="Google Shape;30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3" name="Google Shape;313;p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4" name="Google Shape;31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15" name="Google Shape;31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31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31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0" name="Google Shape;32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" name="Google Shape;32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32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4" name="Google Shape;32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25" name="Google Shape;32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32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" name="Google Shape;32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33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3" name="Google Shape;333;p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34" name="Google Shape;33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35" name="Google Shape;33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33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3" name="Google Shape;34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4" name="Google Shape;34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45" name="Google Shape;34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Google Shape;35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Google Shape;35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3" name="Google Shape;353;p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54" name="Google Shape;35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55" name="Google Shape;35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Google Shape;35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Google Shape;35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" name="Google Shape;35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9" name="Google Shape;35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1" name="Google Shape;36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2" name="Google Shape;36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4" name="Google Shape;36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65" name="Google Shape;36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6" name="Google Shape;36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7" name="Google Shape;36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8" name="Google Shape;36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9" name="Google Shape;36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0" name="Google Shape;37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1" name="Google Shape;37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539500" y="339325"/>
            <a:ext cx="80616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540925" y="1457100"/>
            <a:ext cx="8062500" cy="335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6"/>
          <p:cNvGrpSpPr/>
          <p:nvPr/>
        </p:nvGrpSpPr>
        <p:grpSpPr>
          <a:xfrm rot="10800000">
            <a:off x="8266000" y="4308387"/>
            <a:ext cx="702934" cy="664116"/>
            <a:chOff x="5767869" y="4269892"/>
            <a:chExt cx="702934" cy="664116"/>
          </a:xfrm>
        </p:grpSpPr>
        <p:sp>
          <p:nvSpPr>
            <p:cNvPr id="376" name="Google Shape;376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flipH="1">
              <a:off x="5767869" y="4693708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6"/>
          <p:cNvGrpSpPr/>
          <p:nvPr/>
        </p:nvGrpSpPr>
        <p:grpSpPr>
          <a:xfrm rot="5400000" flipH="1">
            <a:off x="87016" y="1348652"/>
            <a:ext cx="669233" cy="553467"/>
            <a:chOff x="5801569" y="4269892"/>
            <a:chExt cx="669233" cy="553467"/>
          </a:xfrm>
        </p:grpSpPr>
        <p:sp>
          <p:nvSpPr>
            <p:cNvPr id="379" name="Google Shape;379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flipH="1">
              <a:off x="5801569" y="4583059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1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899" name="Google Shape;899;p1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00" name="Google Shape;90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01" name="Google Shape;90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2" name="Google Shape;90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3" name="Google Shape;90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4" name="Google Shape;90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5" name="Google Shape;90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6" name="Google Shape;90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7" name="Google Shape;90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8" name="Google Shape;90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9" name="Google Shape;90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0" name="Google Shape;91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11" name="Google Shape;91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2" name="Google Shape;91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3" name="Google Shape;91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4" name="Google Shape;91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5" name="Google Shape;91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6" name="Google Shape;91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8" name="Google Shape;91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19" name="Google Shape;919;p1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20" name="Google Shape;92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21" name="Google Shape;92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2" name="Google Shape;92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3" name="Google Shape;92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4" name="Google Shape;92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5" name="Google Shape;92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6" name="Google Shape;92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7" name="Google Shape;92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8" name="Google Shape;92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9" name="Google Shape;92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30" name="Google Shape;93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31" name="Google Shape;93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2" name="Google Shape;93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3" name="Google Shape;93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4" name="Google Shape;93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5" name="Google Shape;93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6" name="Google Shape;93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7" name="Google Shape;93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8" name="Google Shape;93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9" name="Google Shape;939;p1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40" name="Google Shape;94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41" name="Google Shape;94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2" name="Google Shape;94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6" name="Google Shape;94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7" name="Google Shape;94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0" name="Google Shape;95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51" name="Google Shape;95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8" name="Google Shape;95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9" name="Google Shape;959;p1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60" name="Google Shape;96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61" name="Google Shape;96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2" name="Google Shape;96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3" name="Google Shape;96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4" name="Google Shape;96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5" name="Google Shape;96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6" name="Google Shape;96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7" name="Google Shape;96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8" name="Google Shape;96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9" name="Google Shape;96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0" name="Google Shape;97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71" name="Google Shape;97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2" name="Google Shape;97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3" name="Google Shape;97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4" name="Google Shape;97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5" name="Google Shape;97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6" name="Google Shape;97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7" name="Google Shape;97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8" name="Google Shape;97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9" name="Google Shape;979;p16"/>
          <p:cNvSpPr txBox="1">
            <a:spLocks noGrp="1"/>
          </p:cNvSpPr>
          <p:nvPr>
            <p:ph type="subTitle" idx="1"/>
          </p:nvPr>
        </p:nvSpPr>
        <p:spPr>
          <a:xfrm>
            <a:off x="713225" y="1543477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0" name="Google Shape;980;p16"/>
          <p:cNvSpPr txBox="1">
            <a:spLocks noGrp="1"/>
          </p:cNvSpPr>
          <p:nvPr>
            <p:ph type="subTitle" idx="2"/>
          </p:nvPr>
        </p:nvSpPr>
        <p:spPr>
          <a:xfrm>
            <a:off x="713214" y="1877951"/>
            <a:ext cx="3749100" cy="9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6"/>
          <p:cNvSpPr txBox="1">
            <a:spLocks noGrp="1"/>
          </p:cNvSpPr>
          <p:nvPr>
            <p:ph type="subTitle" idx="3"/>
          </p:nvPr>
        </p:nvSpPr>
        <p:spPr>
          <a:xfrm>
            <a:off x="2697450" y="3039978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2" name="Google Shape;982;p16"/>
          <p:cNvSpPr txBox="1">
            <a:spLocks noGrp="1"/>
          </p:cNvSpPr>
          <p:nvPr>
            <p:ph type="subTitle" idx="4"/>
          </p:nvPr>
        </p:nvSpPr>
        <p:spPr>
          <a:xfrm>
            <a:off x="2697450" y="3378023"/>
            <a:ext cx="37491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6"/>
          <p:cNvSpPr txBox="1">
            <a:spLocks noGrp="1"/>
          </p:cNvSpPr>
          <p:nvPr>
            <p:ph type="subTitle" idx="5"/>
          </p:nvPr>
        </p:nvSpPr>
        <p:spPr>
          <a:xfrm>
            <a:off x="4681685" y="1543477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4" name="Google Shape;984;p16"/>
          <p:cNvSpPr txBox="1">
            <a:spLocks noGrp="1"/>
          </p:cNvSpPr>
          <p:nvPr>
            <p:ph type="subTitle" idx="6"/>
          </p:nvPr>
        </p:nvSpPr>
        <p:spPr>
          <a:xfrm>
            <a:off x="4681686" y="1878701"/>
            <a:ext cx="37491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539496" y="342543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986" name="Google Shape;986;p16"/>
          <p:cNvSpPr/>
          <p:nvPr/>
        </p:nvSpPr>
        <p:spPr>
          <a:xfrm>
            <a:off x="4979394" y="46336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1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989" name="Google Shape;989;p1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90" name="Google Shape;99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91" name="Google Shape;99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2" name="Google Shape;99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3" name="Google Shape;99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4" name="Google Shape;99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5" name="Google Shape;99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6" name="Google Shape;99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0" name="Google Shape;100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01" name="Google Shape;100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2" name="Google Shape;100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3" name="Google Shape;100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4" name="Google Shape;100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5" name="Google Shape;100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6" name="Google Shape;100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7" name="Google Shape;100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8" name="Google Shape;100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9" name="Google Shape;1009;p1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10" name="Google Shape;101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11" name="Google Shape;101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2" name="Google Shape;101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3" name="Google Shape;101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4" name="Google Shape;101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5" name="Google Shape;101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7" name="Google Shape;101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8" name="Google Shape;101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9" name="Google Shape;101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0" name="Google Shape;102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21" name="Google Shape;102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2" name="Google Shape;102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4" name="Google Shape;102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6" name="Google Shape;102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7" name="Google Shape;102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8" name="Google Shape;102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9" name="Google Shape;1029;p1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30" name="Google Shape;103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31" name="Google Shape;103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2" name="Google Shape;103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3" name="Google Shape;103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4" name="Google Shape;103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5" name="Google Shape;103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6" name="Google Shape;103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7" name="Google Shape;103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8" name="Google Shape;103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9" name="Google Shape;103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40" name="Google Shape;104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41" name="Google Shape;104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2" name="Google Shape;104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3" name="Google Shape;104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4" name="Google Shape;104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5" name="Google Shape;104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6" name="Google Shape;104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7" name="Google Shape;104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8" name="Google Shape;104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49" name="Google Shape;1049;p1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50" name="Google Shape;105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51" name="Google Shape;105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2" name="Google Shape;105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3" name="Google Shape;105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4" name="Google Shape;105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5" name="Google Shape;105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6" name="Google Shape;105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7" name="Google Shape;105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8" name="Google Shape;105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9" name="Google Shape;105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0" name="Google Shape;106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61" name="Google Shape;106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2" name="Google Shape;106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3" name="Google Shape;106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4" name="Google Shape;106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5" name="Google Shape;106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6" name="Google Shape;106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7" name="Google Shape;106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8" name="Google Shape;106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69" name="Google Shape;1069;p17"/>
          <p:cNvSpPr txBox="1">
            <a:spLocks noGrp="1"/>
          </p:cNvSpPr>
          <p:nvPr>
            <p:ph type="title"/>
          </p:nvPr>
        </p:nvSpPr>
        <p:spPr>
          <a:xfrm>
            <a:off x="539550" y="340907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070" name="Google Shape;1070;p17"/>
          <p:cNvSpPr txBox="1">
            <a:spLocks noGrp="1"/>
          </p:cNvSpPr>
          <p:nvPr>
            <p:ph type="subTitle" idx="1"/>
          </p:nvPr>
        </p:nvSpPr>
        <p:spPr>
          <a:xfrm>
            <a:off x="1160974" y="2473140"/>
            <a:ext cx="221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1" name="Google Shape;1071;p17"/>
          <p:cNvSpPr txBox="1">
            <a:spLocks noGrp="1"/>
          </p:cNvSpPr>
          <p:nvPr>
            <p:ph type="subTitle" idx="2"/>
          </p:nvPr>
        </p:nvSpPr>
        <p:spPr>
          <a:xfrm>
            <a:off x="1160374" y="2766551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17"/>
          <p:cNvSpPr txBox="1">
            <a:spLocks noGrp="1"/>
          </p:cNvSpPr>
          <p:nvPr>
            <p:ph type="subTitle" idx="3"/>
          </p:nvPr>
        </p:nvSpPr>
        <p:spPr>
          <a:xfrm>
            <a:off x="3466800" y="3589294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3" name="Google Shape;1073;p17"/>
          <p:cNvSpPr txBox="1">
            <a:spLocks noGrp="1"/>
          </p:cNvSpPr>
          <p:nvPr>
            <p:ph type="subTitle" idx="4"/>
          </p:nvPr>
        </p:nvSpPr>
        <p:spPr>
          <a:xfrm>
            <a:off x="3464400" y="3882705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7"/>
          <p:cNvSpPr txBox="1">
            <a:spLocks noGrp="1"/>
          </p:cNvSpPr>
          <p:nvPr>
            <p:ph type="subTitle" idx="5"/>
          </p:nvPr>
        </p:nvSpPr>
        <p:spPr>
          <a:xfrm>
            <a:off x="5770226" y="2473140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5" name="Google Shape;1075;p17"/>
          <p:cNvSpPr txBox="1">
            <a:spLocks noGrp="1"/>
          </p:cNvSpPr>
          <p:nvPr>
            <p:ph type="subTitle" idx="6"/>
          </p:nvPr>
        </p:nvSpPr>
        <p:spPr>
          <a:xfrm>
            <a:off x="5768426" y="2766551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7"/>
          <p:cNvSpPr/>
          <p:nvPr/>
        </p:nvSpPr>
        <p:spPr>
          <a:xfrm rot="10800000">
            <a:off x="360807" y="4263572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7"/>
          <p:cNvSpPr/>
          <p:nvPr/>
        </p:nvSpPr>
        <p:spPr>
          <a:xfrm rot="10800000">
            <a:off x="1001750" y="4693112"/>
            <a:ext cx="221100" cy="2157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1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171" name="Google Shape;1171;p1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72" name="Google Shape;117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73" name="Google Shape;117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4" name="Google Shape;117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5" name="Google Shape;117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6" name="Google Shape;117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7" name="Google Shape;117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8" name="Google Shape;117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9" name="Google Shape;117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1" name="Google Shape;118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2" name="Google Shape;118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83" name="Google Shape;118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4" name="Google Shape;118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5" name="Google Shape;118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6" name="Google Shape;118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7" name="Google Shape;118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8" name="Google Shape;118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9" name="Google Shape;118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0" name="Google Shape;119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91" name="Google Shape;1191;p1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92" name="Google Shape;119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93" name="Google Shape;119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4" name="Google Shape;119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5" name="Google Shape;119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6" name="Google Shape;119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7" name="Google Shape;119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8" name="Google Shape;119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9" name="Google Shape;119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0" name="Google Shape;120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1" name="Google Shape;120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02" name="Google Shape;120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03" name="Google Shape;120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4" name="Google Shape;120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5" name="Google Shape;120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6" name="Google Shape;120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7" name="Google Shape;120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8" name="Google Shape;120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9" name="Google Shape;120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0" name="Google Shape;121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11" name="Google Shape;1211;p1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12" name="Google Shape;121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13" name="Google Shape;121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4" name="Google Shape;121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5" name="Google Shape;121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6" name="Google Shape;121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7" name="Google Shape;121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8" name="Google Shape;121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9" name="Google Shape;121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0" name="Google Shape;122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2" name="Google Shape;122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23" name="Google Shape;122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4" name="Google Shape;122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5" name="Google Shape;122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6" name="Google Shape;122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7" name="Google Shape;122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8" name="Google Shape;122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9" name="Google Shape;122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0" name="Google Shape;123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1" name="Google Shape;1231;p1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32" name="Google Shape;123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33" name="Google Shape;123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4" name="Google Shape;123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5" name="Google Shape;123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6" name="Google Shape;123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7" name="Google Shape;123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8" name="Google Shape;123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9" name="Google Shape;123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0" name="Google Shape;124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1" name="Google Shape;124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2" name="Google Shape;124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43" name="Google Shape;124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4" name="Google Shape;124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9" name="Google Shape;124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0" name="Google Shape;125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251" name="Google Shape;1251;p19"/>
          <p:cNvSpPr txBox="1">
            <a:spLocks noGrp="1"/>
          </p:cNvSpPr>
          <p:nvPr>
            <p:ph type="subTitle" idx="1"/>
          </p:nvPr>
        </p:nvSpPr>
        <p:spPr>
          <a:xfrm>
            <a:off x="737804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2" name="Google Shape;1252;p19"/>
          <p:cNvSpPr txBox="1">
            <a:spLocks noGrp="1"/>
          </p:cNvSpPr>
          <p:nvPr>
            <p:ph type="subTitle" idx="2"/>
          </p:nvPr>
        </p:nvSpPr>
        <p:spPr>
          <a:xfrm>
            <a:off x="737804" y="2253789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9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254" name="Google Shape;1254;p19"/>
          <p:cNvSpPr txBox="1">
            <a:spLocks noGrp="1"/>
          </p:cNvSpPr>
          <p:nvPr>
            <p:ph type="subTitle" idx="3"/>
          </p:nvPr>
        </p:nvSpPr>
        <p:spPr>
          <a:xfrm>
            <a:off x="6493605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5" name="Google Shape;1255;p19"/>
          <p:cNvSpPr txBox="1">
            <a:spLocks noGrp="1"/>
          </p:cNvSpPr>
          <p:nvPr>
            <p:ph type="subTitle" idx="4"/>
          </p:nvPr>
        </p:nvSpPr>
        <p:spPr>
          <a:xfrm>
            <a:off x="6493605" y="225378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19"/>
          <p:cNvSpPr txBox="1">
            <a:spLocks noGrp="1"/>
          </p:cNvSpPr>
          <p:nvPr>
            <p:ph type="subTitle" idx="5"/>
          </p:nvPr>
        </p:nvSpPr>
        <p:spPr>
          <a:xfrm>
            <a:off x="737804" y="381678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7" name="Google Shape;1257;p19"/>
          <p:cNvSpPr txBox="1">
            <a:spLocks noGrp="1"/>
          </p:cNvSpPr>
          <p:nvPr>
            <p:ph type="subTitle" idx="6"/>
          </p:nvPr>
        </p:nvSpPr>
        <p:spPr>
          <a:xfrm>
            <a:off x="737804" y="4116446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19"/>
          <p:cNvSpPr txBox="1">
            <a:spLocks noGrp="1"/>
          </p:cNvSpPr>
          <p:nvPr>
            <p:ph type="subTitle" idx="7"/>
          </p:nvPr>
        </p:nvSpPr>
        <p:spPr>
          <a:xfrm>
            <a:off x="6493605" y="381677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9" name="Google Shape;1259;p19"/>
          <p:cNvSpPr txBox="1">
            <a:spLocks noGrp="1"/>
          </p:cNvSpPr>
          <p:nvPr>
            <p:ph type="subTitle" idx="8"/>
          </p:nvPr>
        </p:nvSpPr>
        <p:spPr>
          <a:xfrm>
            <a:off x="6493605" y="411643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19"/>
          <p:cNvSpPr txBox="1">
            <a:spLocks noGrp="1"/>
          </p:cNvSpPr>
          <p:nvPr>
            <p:ph type="subTitle" idx="9"/>
          </p:nvPr>
        </p:nvSpPr>
        <p:spPr>
          <a:xfrm>
            <a:off x="3616479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61" name="Google Shape;1261;p19"/>
          <p:cNvSpPr txBox="1">
            <a:spLocks noGrp="1"/>
          </p:cNvSpPr>
          <p:nvPr>
            <p:ph type="subTitle" idx="13"/>
          </p:nvPr>
        </p:nvSpPr>
        <p:spPr>
          <a:xfrm>
            <a:off x="3615704" y="225378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19"/>
          <p:cNvSpPr txBox="1">
            <a:spLocks noGrp="1"/>
          </p:cNvSpPr>
          <p:nvPr>
            <p:ph type="subTitle" idx="14"/>
          </p:nvPr>
        </p:nvSpPr>
        <p:spPr>
          <a:xfrm>
            <a:off x="3616479" y="381677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63" name="Google Shape;1263;p19"/>
          <p:cNvSpPr txBox="1">
            <a:spLocks noGrp="1"/>
          </p:cNvSpPr>
          <p:nvPr>
            <p:ph type="subTitle" idx="15"/>
          </p:nvPr>
        </p:nvSpPr>
        <p:spPr>
          <a:xfrm>
            <a:off x="3616479" y="411643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68" r:id="rId10"/>
    <p:sldLayoutId id="2147483671" r:id="rId11"/>
    <p:sldLayoutId id="2147483673" r:id="rId12"/>
    <p:sldLayoutId id="2147483674" r:id="rId13"/>
    <p:sldLayoutId id="2147483675" r:id="rId14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693964" y="504565"/>
            <a:ext cx="7332761" cy="28591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3396076" y="3873460"/>
            <a:ext cx="4914900" cy="367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Giảng viên hướng dẫn: Ts. Mai Tiến Dũng</a:t>
            </a:r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948396" y="1049499"/>
            <a:ext cx="6608443" cy="1932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Nhận diện </a:t>
            </a:r>
            <a:br>
              <a:rPr lang="en-US"/>
            </a:br>
            <a:r>
              <a:rPr lang="en-US"/>
              <a:t>người nổi tiếng &amp; sự kiện tương ứng</a:t>
            </a:r>
            <a:endParaRPr/>
          </a:p>
        </p:txBody>
      </p: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80;p33">
            <a:extLst>
              <a:ext uri="{FF2B5EF4-FFF2-40B4-BE49-F238E27FC236}">
                <a16:creationId xmlns:a16="http://schemas.microsoft.com/office/drawing/2014/main" id="{8ACA5FD0-C8E5-6B21-9B08-ADD815764333}"/>
              </a:ext>
            </a:extLst>
          </p:cNvPr>
          <p:cNvSpPr txBox="1">
            <a:spLocks/>
          </p:cNvSpPr>
          <p:nvPr/>
        </p:nvSpPr>
        <p:spPr>
          <a:xfrm>
            <a:off x="3396076" y="4439205"/>
            <a:ext cx="5568310" cy="367500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16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0" indent="0"/>
            <a:r>
              <a:rPr lang="en" sz="2000"/>
              <a:t>Sinh viên thực hiện: Đặng Xuân M</a:t>
            </a:r>
            <a:r>
              <a:rPr lang="en-US" sz="2000"/>
              <a:t>a</a:t>
            </a:r>
            <a:r>
              <a:rPr lang="en" sz="2000"/>
              <a:t>i - 19521820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recognition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751606" y="2384841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Gán nhãn</a:t>
            </a:r>
            <a:endParaRPr sz="2800"/>
          </a:p>
        </p:txBody>
      </p:sp>
      <p:sp>
        <p:nvSpPr>
          <p:cNvPr id="2540" name="Google Shape;2540;p48"/>
          <p:cNvSpPr txBox="1">
            <a:spLocks noGrp="1"/>
          </p:cNvSpPr>
          <p:nvPr>
            <p:ph type="subTitle" idx="3"/>
          </p:nvPr>
        </p:nvSpPr>
        <p:spPr>
          <a:xfrm>
            <a:off x="6477732" y="2384841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KNN</a:t>
            </a:r>
            <a:endParaRPr sz="2800"/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534063" y="2567691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Trích xuất đặc trưng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68;p36">
            <a:extLst>
              <a:ext uri="{FF2B5EF4-FFF2-40B4-BE49-F238E27FC236}">
                <a16:creationId xmlns:a16="http://schemas.microsoft.com/office/drawing/2014/main" id="{012D747E-C87C-9511-47C6-EC92BAFD4F7A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204764" y="1832907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recognition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17477" y="2571748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Trích xuất đặc trưng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1103016" y="1592527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5A498826-2482-E737-7A84-4FA08C36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2" y="3276346"/>
            <a:ext cx="1065414" cy="1065414"/>
          </a:xfrm>
          <a:prstGeom prst="rect">
            <a:avLst/>
          </a:prstGeom>
        </p:spPr>
      </p:pic>
      <p:pic>
        <p:nvPicPr>
          <p:cNvPr id="12" name="Picture 11" descr="A picture containing text, wrench&#10;&#10;Description automatically generated">
            <a:extLst>
              <a:ext uri="{FF2B5EF4-FFF2-40B4-BE49-F238E27FC236}">
                <a16:creationId xmlns:a16="http://schemas.microsoft.com/office/drawing/2014/main" id="{5DD8BBC3-0FCD-C9B8-AB7C-DBDADB17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44" y="2110604"/>
            <a:ext cx="922288" cy="922288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5CB16D4-BADA-05AD-442B-EB8FF6C32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72701"/>
              </p:ext>
            </p:extLst>
          </p:nvPr>
        </p:nvGraphicFramePr>
        <p:xfrm>
          <a:off x="5362348" y="1259873"/>
          <a:ext cx="3398198" cy="3572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99099">
                  <a:extLst>
                    <a:ext uri="{9D8B030D-6E8A-4147-A177-3AD203B41FA5}">
                      <a16:colId xmlns:a16="http://schemas.microsoft.com/office/drawing/2014/main" val="2112057832"/>
                    </a:ext>
                  </a:extLst>
                </a:gridCol>
                <a:gridCol w="1699099">
                  <a:extLst>
                    <a:ext uri="{9D8B030D-6E8A-4147-A177-3AD203B41FA5}">
                      <a16:colId xmlns:a16="http://schemas.microsoft.com/office/drawing/2014/main" val="1990699032"/>
                    </a:ext>
                  </a:extLst>
                </a:gridCol>
              </a:tblGrid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latin typeface="Merriweather" panose="00000500000000000000" pitchFamily="2" charset="0"/>
                        </a:rPr>
                        <a:t>Extractor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Merriweather" panose="00000500000000000000" pitchFamily="2" charset="0"/>
                        </a:rPr>
                        <a:t>Acc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566368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Facenet Pytorch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735777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Facenet Keras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0.875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6236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Insightface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53733"/>
                  </a:ext>
                </a:extLst>
              </a:tr>
            </a:tbl>
          </a:graphicData>
        </a:graphic>
      </p:graphicFrame>
      <p:sp>
        <p:nvSpPr>
          <p:cNvPr id="15" name="Google Shape;2490;p46">
            <a:extLst>
              <a:ext uri="{FF2B5EF4-FFF2-40B4-BE49-F238E27FC236}">
                <a16:creationId xmlns:a16="http://schemas.microsoft.com/office/drawing/2014/main" id="{72B11212-F1A7-A18D-78D9-906B9FAB5816}"/>
              </a:ext>
            </a:extLst>
          </p:cNvPr>
          <p:cNvSpPr txBox="1"/>
          <p:nvPr/>
        </p:nvSpPr>
        <p:spPr>
          <a:xfrm>
            <a:off x="3329834" y="3401949"/>
            <a:ext cx="106541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512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37F75C06-E50C-EAE5-9662-5474F1DB344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3191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Event classification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36;p44">
            <a:extLst>
              <a:ext uri="{FF2B5EF4-FFF2-40B4-BE49-F238E27FC236}">
                <a16:creationId xmlns:a16="http://schemas.microsoft.com/office/drawing/2014/main" id="{6260E306-F540-D65F-36C0-DEA7A5BBF731}"/>
              </a:ext>
            </a:extLst>
          </p:cNvPr>
          <p:cNvSpPr txBox="1">
            <a:spLocks/>
          </p:cNvSpPr>
          <p:nvPr/>
        </p:nvSpPr>
        <p:spPr>
          <a:xfrm>
            <a:off x="1701270" y="1168798"/>
            <a:ext cx="5324118" cy="684008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Matting image</a:t>
            </a:r>
          </a:p>
        </p:txBody>
      </p:sp>
      <p:pic>
        <p:nvPicPr>
          <p:cNvPr id="25" name="Picture 2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54A087C-77B7-B2A1-4E4B-EDFB6101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1" y="2185751"/>
            <a:ext cx="3460899" cy="2263785"/>
          </a:xfrm>
          <a:prstGeom prst="rect">
            <a:avLst/>
          </a:prstGeom>
        </p:spPr>
      </p:pic>
      <p:pic>
        <p:nvPicPr>
          <p:cNvPr id="27" name="Picture 26" descr="A person sitting at a table&#10;&#10;Description automatically generated">
            <a:extLst>
              <a:ext uri="{FF2B5EF4-FFF2-40B4-BE49-F238E27FC236}">
                <a16:creationId xmlns:a16="http://schemas.microsoft.com/office/drawing/2014/main" id="{40A6DD05-EA34-A2B8-0B6B-E5316FA4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01" y="2185751"/>
            <a:ext cx="3461000" cy="2263785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A8F41B5-A461-FC86-2B81-2428973E6BF6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931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36;p44">
            <a:extLst>
              <a:ext uri="{FF2B5EF4-FFF2-40B4-BE49-F238E27FC236}">
                <a16:creationId xmlns:a16="http://schemas.microsoft.com/office/drawing/2014/main" id="{6260E306-F540-D65F-36C0-DEA7A5BBF731}"/>
              </a:ext>
            </a:extLst>
          </p:cNvPr>
          <p:cNvSpPr txBox="1">
            <a:spLocks/>
          </p:cNvSpPr>
          <p:nvPr/>
        </p:nvSpPr>
        <p:spPr>
          <a:xfrm>
            <a:off x="1774749" y="351960"/>
            <a:ext cx="5324118" cy="684008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Background</a:t>
            </a:r>
          </a:p>
        </p:txBody>
      </p:sp>
      <p:pic>
        <p:nvPicPr>
          <p:cNvPr id="25" name="Picture 2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54A087C-77B7-B2A1-4E4B-EDFB6101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16" y="1105123"/>
            <a:ext cx="2889499" cy="1907500"/>
          </a:xfrm>
          <a:prstGeom prst="rect">
            <a:avLst/>
          </a:prstGeom>
        </p:spPr>
      </p:pic>
      <p:pic>
        <p:nvPicPr>
          <p:cNvPr id="27" name="Picture 26" descr="A person sitting at a table&#10;&#10;Description automatically generated">
            <a:extLst>
              <a:ext uri="{FF2B5EF4-FFF2-40B4-BE49-F238E27FC236}">
                <a16:creationId xmlns:a16="http://schemas.microsoft.com/office/drawing/2014/main" id="{40A6DD05-EA34-A2B8-0B6B-E5316FA4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0" y="1105123"/>
            <a:ext cx="2889499" cy="1907500"/>
          </a:xfrm>
          <a:prstGeom prst="rect">
            <a:avLst/>
          </a:prstGeom>
        </p:spPr>
      </p:pic>
      <p:pic>
        <p:nvPicPr>
          <p:cNvPr id="31" name="Picture 30" descr="A picture containing indoor, person, table, dining table&#10;&#10;Description automatically generated">
            <a:extLst>
              <a:ext uri="{FF2B5EF4-FFF2-40B4-BE49-F238E27FC236}">
                <a16:creationId xmlns:a16="http://schemas.microsoft.com/office/drawing/2014/main" id="{2F20F6D3-3024-5E85-786D-7F8B6C20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693" y="3178851"/>
            <a:ext cx="2889498" cy="1899335"/>
          </a:xfrm>
          <a:prstGeom prst="rect">
            <a:avLst/>
          </a:prstGeom>
        </p:spPr>
      </p:pic>
      <p:sp>
        <p:nvSpPr>
          <p:cNvPr id="32" name="Google Shape;2490;p46">
            <a:extLst>
              <a:ext uri="{FF2B5EF4-FFF2-40B4-BE49-F238E27FC236}">
                <a16:creationId xmlns:a16="http://schemas.microsoft.com/office/drawing/2014/main" id="{5AC9228C-5588-21A0-2833-A38A2293C8BA}"/>
              </a:ext>
            </a:extLst>
          </p:cNvPr>
          <p:cNvSpPr txBox="1"/>
          <p:nvPr/>
        </p:nvSpPr>
        <p:spPr>
          <a:xfrm>
            <a:off x="3967185" y="1901609"/>
            <a:ext cx="79363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 sz="4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" name="Google Shape;2490;p46">
            <a:extLst>
              <a:ext uri="{FF2B5EF4-FFF2-40B4-BE49-F238E27FC236}">
                <a16:creationId xmlns:a16="http://schemas.microsoft.com/office/drawing/2014/main" id="{108D6C9F-F4F4-AAD5-BABD-0CC391ADD375}"/>
              </a:ext>
            </a:extLst>
          </p:cNvPr>
          <p:cNvSpPr txBox="1"/>
          <p:nvPr/>
        </p:nvSpPr>
        <p:spPr>
          <a:xfrm>
            <a:off x="1702279" y="3832577"/>
            <a:ext cx="106541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endParaRPr sz="4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9A60D85-3EF4-E11B-0519-EA5B4A26574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2429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5200" y="1476906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303100" y="1476905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7300" y="1476906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Histogram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567805" y="2056567"/>
            <a:ext cx="22058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Bin [8,8,8]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30355" y="1255842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23452" y="1236526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201352" y="1255843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38;p48">
            <a:extLst>
              <a:ext uri="{FF2B5EF4-FFF2-40B4-BE49-F238E27FC236}">
                <a16:creationId xmlns:a16="http://schemas.microsoft.com/office/drawing/2014/main" id="{112F7787-F2CD-0D9B-4567-D3663A28CB0B}"/>
              </a:ext>
            </a:extLst>
          </p:cNvPr>
          <p:cNvSpPr txBox="1">
            <a:spLocks/>
          </p:cNvSpPr>
          <p:nvPr/>
        </p:nvSpPr>
        <p:spPr>
          <a:xfrm>
            <a:off x="3520643" y="205656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3 * 3</a:t>
            </a:r>
          </a:p>
        </p:txBody>
      </p:sp>
      <p:sp>
        <p:nvSpPr>
          <p:cNvPr id="10" name="Google Shape;2538;p48">
            <a:extLst>
              <a:ext uri="{FF2B5EF4-FFF2-40B4-BE49-F238E27FC236}">
                <a16:creationId xmlns:a16="http://schemas.microsoft.com/office/drawing/2014/main" id="{F099F5A6-F396-CCD8-B872-2C81EF426DEC}"/>
              </a:ext>
            </a:extLst>
          </p:cNvPr>
          <p:cNvSpPr txBox="1">
            <a:spLocks/>
          </p:cNvSpPr>
          <p:nvPr/>
        </p:nvSpPr>
        <p:spPr>
          <a:xfrm>
            <a:off x="6465229" y="205656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RGB </a:t>
            </a:r>
          </a:p>
        </p:txBody>
      </p:sp>
      <p:sp>
        <p:nvSpPr>
          <p:cNvPr id="13" name="Google Shape;2538;p48">
            <a:extLst>
              <a:ext uri="{FF2B5EF4-FFF2-40B4-BE49-F238E27FC236}">
                <a16:creationId xmlns:a16="http://schemas.microsoft.com/office/drawing/2014/main" id="{A05DE1D0-59BA-1537-E016-D245FADD34F1}"/>
              </a:ext>
            </a:extLst>
          </p:cNvPr>
          <p:cNvSpPr txBox="1">
            <a:spLocks/>
          </p:cNvSpPr>
          <p:nvPr/>
        </p:nvSpPr>
        <p:spPr>
          <a:xfrm>
            <a:off x="3520642" y="257869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4 * 4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7B8D8CBC-12A4-2831-90C9-B168129E6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0" t="19524" r="19524" b="18730"/>
          <a:stretch/>
        </p:blipFill>
        <p:spPr>
          <a:xfrm>
            <a:off x="3649417" y="3147263"/>
            <a:ext cx="1845065" cy="1818240"/>
          </a:xfrm>
          <a:prstGeom prst="rect">
            <a:avLst/>
          </a:prstGeom>
        </p:spPr>
      </p:pic>
      <p:sp>
        <p:nvSpPr>
          <p:cNvPr id="16" name="Google Shape;3308;p67">
            <a:extLst>
              <a:ext uri="{FF2B5EF4-FFF2-40B4-BE49-F238E27FC236}">
                <a16:creationId xmlns:a16="http://schemas.microsoft.com/office/drawing/2014/main" id="{873A4C91-5A2D-43FF-BC82-1756A14F7DC8}"/>
              </a:ext>
            </a:extLst>
          </p:cNvPr>
          <p:cNvSpPr/>
          <p:nvPr/>
        </p:nvSpPr>
        <p:spPr>
          <a:xfrm>
            <a:off x="6855956" y="3352018"/>
            <a:ext cx="1424401" cy="1363740"/>
          </a:xfrm>
          <a:prstGeom prst="roundRect">
            <a:avLst>
              <a:gd name="adj" fmla="val 16667"/>
            </a:avLst>
          </a:prstGeom>
          <a:solidFill>
            <a:schemeClr val="bg1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11;p67">
            <a:extLst>
              <a:ext uri="{FF2B5EF4-FFF2-40B4-BE49-F238E27FC236}">
                <a16:creationId xmlns:a16="http://schemas.microsoft.com/office/drawing/2014/main" id="{D3480B7A-5D1E-5F10-AF25-9390F335FE14}"/>
              </a:ext>
            </a:extLst>
          </p:cNvPr>
          <p:cNvSpPr txBox="1"/>
          <p:nvPr/>
        </p:nvSpPr>
        <p:spPr>
          <a:xfrm>
            <a:off x="6746026" y="3765195"/>
            <a:ext cx="1632575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#000000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" name="Google Shape;2168;p36">
            <a:extLst>
              <a:ext uri="{FF2B5EF4-FFF2-40B4-BE49-F238E27FC236}">
                <a16:creationId xmlns:a16="http://schemas.microsoft.com/office/drawing/2014/main" id="{6451416A-3247-A426-E3B6-F7EA8C97B10F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414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Bag of visual word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751606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SIFT</a:t>
            </a:r>
            <a:endParaRPr sz="2800"/>
          </a:p>
        </p:txBody>
      </p:sp>
      <p:sp>
        <p:nvSpPr>
          <p:cNvPr id="2540" name="Google Shape;2540;p48"/>
          <p:cNvSpPr txBox="1">
            <a:spLocks noGrp="1"/>
          </p:cNvSpPr>
          <p:nvPr>
            <p:ph type="subTitle" idx="3"/>
          </p:nvPr>
        </p:nvSpPr>
        <p:spPr>
          <a:xfrm>
            <a:off x="6489750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K = 200</a:t>
            </a:r>
            <a:endParaRPr sz="2800"/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546031" y="2309097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~ 840000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46;p48">
            <a:extLst>
              <a:ext uri="{FF2B5EF4-FFF2-40B4-BE49-F238E27FC236}">
                <a16:creationId xmlns:a16="http://schemas.microsoft.com/office/drawing/2014/main" id="{97EC8A29-94DD-B3B9-B16D-9A05BDADC194}"/>
              </a:ext>
            </a:extLst>
          </p:cNvPr>
          <p:cNvSpPr txBox="1">
            <a:spLocks/>
          </p:cNvSpPr>
          <p:nvPr/>
        </p:nvSpPr>
        <p:spPr>
          <a:xfrm>
            <a:off x="3546031" y="2779951"/>
            <a:ext cx="20518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~ 1300000</a:t>
            </a:r>
          </a:p>
        </p:txBody>
      </p:sp>
      <p:sp>
        <p:nvSpPr>
          <p:cNvPr id="6" name="Google Shape;2168;p36">
            <a:extLst>
              <a:ext uri="{FF2B5EF4-FFF2-40B4-BE49-F238E27FC236}">
                <a16:creationId xmlns:a16="http://schemas.microsoft.com/office/drawing/2014/main" id="{09CF6C8B-11AF-65D5-5CBE-0CC643D8A215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4521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Color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52824"/>
              </p:ext>
            </p:extLst>
          </p:nvPr>
        </p:nvGraphicFramePr>
        <p:xfrm>
          <a:off x="937888" y="1637547"/>
          <a:ext cx="7054948" cy="203638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52747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352747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Dominant 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tensoflow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palette 5,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kmeans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512FCDE-DC87-7189-A975-8348E111245C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8796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Img2Vec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/>
        </p:nvGraphicFramePr>
        <p:xfrm>
          <a:off x="937888" y="1637547"/>
          <a:ext cx="7054948" cy="203638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52747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352747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Resnet-18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Mobilenet-V2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torch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tensoflow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5*5*1280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F6ADDEC3-75AF-2D45-3AEE-66BD31C65BA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4247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Kết quả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4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04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658542DD-0AC1-3159-052B-7360803504A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7962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Histogram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304CB802-C743-A201-1961-1A93C5737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5515"/>
              </p:ext>
            </p:extLst>
          </p:nvPr>
        </p:nvGraphicFramePr>
        <p:xfrm>
          <a:off x="539500" y="1543050"/>
          <a:ext cx="7715250" cy="2816677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008414">
                  <a:extLst>
                    <a:ext uri="{9D8B030D-6E8A-4147-A177-3AD203B41FA5}">
                      <a16:colId xmlns:a16="http://schemas.microsoft.com/office/drawing/2014/main" val="390211073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147610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  <a:gridCol w="1438546">
                  <a:extLst>
                    <a:ext uri="{9D8B030D-6E8A-4147-A177-3AD203B41FA5}">
                      <a16:colId xmlns:a16="http://schemas.microsoft.com/office/drawing/2014/main" val="3551945955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224971471"/>
                    </a:ext>
                  </a:extLst>
                </a:gridCol>
              </a:tblGrid>
              <a:tr h="822443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3*3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4*4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RGB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99711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0.29</a:t>
                      </a:r>
                    </a:p>
                    <a:p>
                      <a:pPr algn="ctr"/>
                      <a:r>
                        <a:rPr lang="en-US" sz="2800" b="1" u="none">
                          <a:latin typeface="Merriweather" panose="00000500000000000000" pitchFamily="2" charset="0"/>
                        </a:rPr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0.37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0.41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99711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0.16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0.28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0.20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54DB3197-DB1C-977F-0372-70FD99390C5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303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Nội dung </a:t>
            </a:r>
            <a:endParaRPr sz="3200"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1640816" y="1813565"/>
            <a:ext cx="148434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Bài toán</a:t>
            </a:r>
            <a:endParaRPr sz="2400"/>
          </a:p>
        </p:txBody>
      </p:sp>
      <p:sp>
        <p:nvSpPr>
          <p:cNvPr id="2168" name="Google Shape;2168;p36"/>
          <p:cNvSpPr txBox="1">
            <a:spLocks noGrp="1"/>
          </p:cNvSpPr>
          <p:nvPr>
            <p:ph type="subTitle" idx="3"/>
          </p:nvPr>
        </p:nvSpPr>
        <p:spPr>
          <a:xfrm>
            <a:off x="1640816" y="2820673"/>
            <a:ext cx="155958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Dữ liệu</a:t>
            </a:r>
            <a:endParaRPr sz="2400"/>
          </a:p>
        </p:txBody>
      </p:sp>
      <p:sp>
        <p:nvSpPr>
          <p:cNvPr id="2170" name="Google Shape;2170;p36"/>
          <p:cNvSpPr txBox="1">
            <a:spLocks noGrp="1"/>
          </p:cNvSpPr>
          <p:nvPr>
            <p:ph type="subTitle" idx="5"/>
          </p:nvPr>
        </p:nvSpPr>
        <p:spPr>
          <a:xfrm>
            <a:off x="1640816" y="3893319"/>
            <a:ext cx="2317106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Phương pháp</a:t>
            </a:r>
            <a:endParaRPr sz="2400"/>
          </a:p>
        </p:txBody>
      </p:sp>
      <p:sp>
        <p:nvSpPr>
          <p:cNvPr id="2172" name="Google Shape;2172;p36"/>
          <p:cNvSpPr txBox="1">
            <a:spLocks noGrp="1"/>
          </p:cNvSpPr>
          <p:nvPr>
            <p:ph type="subTitle" idx="7"/>
          </p:nvPr>
        </p:nvSpPr>
        <p:spPr>
          <a:xfrm flipH="1">
            <a:off x="5861957" y="1800354"/>
            <a:ext cx="157423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Kết quả</a:t>
            </a:r>
            <a:endParaRPr sz="2400"/>
          </a:p>
        </p:txBody>
      </p:sp>
      <p:sp>
        <p:nvSpPr>
          <p:cNvPr id="2174" name="Google Shape;2174;p36"/>
          <p:cNvSpPr txBox="1">
            <a:spLocks noGrp="1"/>
          </p:cNvSpPr>
          <p:nvPr>
            <p:ph type="subTitle" idx="9"/>
          </p:nvPr>
        </p:nvSpPr>
        <p:spPr>
          <a:xfrm flipH="1">
            <a:off x="5706836" y="2820673"/>
            <a:ext cx="179634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Ứng dụng</a:t>
            </a:r>
            <a:endParaRPr sz="2400"/>
          </a:p>
        </p:txBody>
      </p:sp>
      <p:sp>
        <p:nvSpPr>
          <p:cNvPr id="2176" name="Google Shape;2176;p36"/>
          <p:cNvSpPr txBox="1">
            <a:spLocks noGrp="1"/>
          </p:cNvSpPr>
          <p:nvPr>
            <p:ph type="subTitle" idx="14"/>
          </p:nvPr>
        </p:nvSpPr>
        <p:spPr>
          <a:xfrm flipH="1">
            <a:off x="4737964" y="3872249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Phát triển</a:t>
            </a:r>
            <a:endParaRPr sz="2400"/>
          </a:p>
        </p:txBody>
      </p:sp>
      <p:sp>
        <p:nvSpPr>
          <p:cNvPr id="2184" name="Google Shape;2184;p36"/>
          <p:cNvSpPr/>
          <p:nvPr/>
        </p:nvSpPr>
        <p:spPr>
          <a:xfrm>
            <a:off x="7843664" y="10118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36"/>
          <p:cNvSpPr/>
          <p:nvPr/>
        </p:nvSpPr>
        <p:spPr>
          <a:xfrm>
            <a:off x="4400464" y="4641839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6;p64">
            <a:extLst>
              <a:ext uri="{FF2B5EF4-FFF2-40B4-BE49-F238E27FC236}">
                <a16:creationId xmlns:a16="http://schemas.microsoft.com/office/drawing/2014/main" id="{C277EF77-B6D4-EFDA-5424-4370C0D8FA24}"/>
              </a:ext>
            </a:extLst>
          </p:cNvPr>
          <p:cNvSpPr/>
          <p:nvPr/>
        </p:nvSpPr>
        <p:spPr>
          <a:xfrm rot="16200000" flipH="1">
            <a:off x="655107" y="1512812"/>
            <a:ext cx="849302" cy="84930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623910" y="1671354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" name="Google Shape;3286;p64">
            <a:extLst>
              <a:ext uri="{FF2B5EF4-FFF2-40B4-BE49-F238E27FC236}">
                <a16:creationId xmlns:a16="http://schemas.microsoft.com/office/drawing/2014/main" id="{5FDB5B79-A465-1694-4C08-69660D47042D}"/>
              </a:ext>
            </a:extLst>
          </p:cNvPr>
          <p:cNvSpPr/>
          <p:nvPr/>
        </p:nvSpPr>
        <p:spPr>
          <a:xfrm rot="16200000" flipH="1">
            <a:off x="657719" y="2553110"/>
            <a:ext cx="849302" cy="849303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78;p36">
            <a:extLst>
              <a:ext uri="{FF2B5EF4-FFF2-40B4-BE49-F238E27FC236}">
                <a16:creationId xmlns:a16="http://schemas.microsoft.com/office/drawing/2014/main" id="{0624606C-30AB-6577-0F44-D4804CFCB7C3}"/>
              </a:ext>
            </a:extLst>
          </p:cNvPr>
          <p:cNvSpPr txBox="1">
            <a:spLocks/>
          </p:cNvSpPr>
          <p:nvPr/>
        </p:nvSpPr>
        <p:spPr>
          <a:xfrm>
            <a:off x="626522" y="2711652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9" name="Google Shape;3286;p64">
            <a:extLst>
              <a:ext uri="{FF2B5EF4-FFF2-40B4-BE49-F238E27FC236}">
                <a16:creationId xmlns:a16="http://schemas.microsoft.com/office/drawing/2014/main" id="{586FFA89-D89A-E04E-5F62-198FFA125774}"/>
              </a:ext>
            </a:extLst>
          </p:cNvPr>
          <p:cNvSpPr/>
          <p:nvPr/>
        </p:nvSpPr>
        <p:spPr>
          <a:xfrm rot="16200000" flipH="1">
            <a:off x="685205" y="3651518"/>
            <a:ext cx="849302" cy="849303"/>
          </a:xfrm>
          <a:prstGeom prst="ellipse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78;p36">
            <a:extLst>
              <a:ext uri="{FF2B5EF4-FFF2-40B4-BE49-F238E27FC236}">
                <a16:creationId xmlns:a16="http://schemas.microsoft.com/office/drawing/2014/main" id="{CE7F14D9-0016-9112-EA0E-29213E686909}"/>
              </a:ext>
            </a:extLst>
          </p:cNvPr>
          <p:cNvSpPr txBox="1">
            <a:spLocks/>
          </p:cNvSpPr>
          <p:nvPr/>
        </p:nvSpPr>
        <p:spPr>
          <a:xfrm>
            <a:off x="654008" y="3810060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5" name="Google Shape;3286;p64">
            <a:extLst>
              <a:ext uri="{FF2B5EF4-FFF2-40B4-BE49-F238E27FC236}">
                <a16:creationId xmlns:a16="http://schemas.microsoft.com/office/drawing/2014/main" id="{8A91B6A1-CD18-D376-02D6-3DC143ED9DCA}"/>
              </a:ext>
            </a:extLst>
          </p:cNvPr>
          <p:cNvSpPr/>
          <p:nvPr/>
        </p:nvSpPr>
        <p:spPr>
          <a:xfrm rot="16200000" flipH="1">
            <a:off x="7607920" y="1542173"/>
            <a:ext cx="849302" cy="849303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78;p36">
            <a:extLst>
              <a:ext uri="{FF2B5EF4-FFF2-40B4-BE49-F238E27FC236}">
                <a16:creationId xmlns:a16="http://schemas.microsoft.com/office/drawing/2014/main" id="{9EB8CDB4-63DC-28A3-5276-586E9093237A}"/>
              </a:ext>
            </a:extLst>
          </p:cNvPr>
          <p:cNvSpPr txBox="1">
            <a:spLocks/>
          </p:cNvSpPr>
          <p:nvPr/>
        </p:nvSpPr>
        <p:spPr>
          <a:xfrm>
            <a:off x="7576723" y="1700715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9" name="Google Shape;3286;p64">
            <a:extLst>
              <a:ext uri="{FF2B5EF4-FFF2-40B4-BE49-F238E27FC236}">
                <a16:creationId xmlns:a16="http://schemas.microsoft.com/office/drawing/2014/main" id="{E5BEBAA6-C08B-A351-A438-794F65EE40C8}"/>
              </a:ext>
            </a:extLst>
          </p:cNvPr>
          <p:cNvSpPr/>
          <p:nvPr/>
        </p:nvSpPr>
        <p:spPr>
          <a:xfrm rot="16200000" flipH="1">
            <a:off x="7633609" y="2571750"/>
            <a:ext cx="849302" cy="849303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78;p36">
            <a:extLst>
              <a:ext uri="{FF2B5EF4-FFF2-40B4-BE49-F238E27FC236}">
                <a16:creationId xmlns:a16="http://schemas.microsoft.com/office/drawing/2014/main" id="{E8A541A9-AFFF-5CC3-0802-ED8E2CAF3905}"/>
              </a:ext>
            </a:extLst>
          </p:cNvPr>
          <p:cNvSpPr txBox="1">
            <a:spLocks/>
          </p:cNvSpPr>
          <p:nvPr/>
        </p:nvSpPr>
        <p:spPr>
          <a:xfrm>
            <a:off x="7602412" y="2730292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3" name="Google Shape;3286;p64">
            <a:extLst>
              <a:ext uri="{FF2B5EF4-FFF2-40B4-BE49-F238E27FC236}">
                <a16:creationId xmlns:a16="http://schemas.microsoft.com/office/drawing/2014/main" id="{020608BD-F674-2CA3-3D29-AD0ACE33E7E9}"/>
              </a:ext>
            </a:extLst>
          </p:cNvPr>
          <p:cNvSpPr/>
          <p:nvPr/>
        </p:nvSpPr>
        <p:spPr>
          <a:xfrm rot="16200000" flipH="1">
            <a:off x="7661741" y="3649207"/>
            <a:ext cx="849302" cy="8493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78;p36">
            <a:extLst>
              <a:ext uri="{FF2B5EF4-FFF2-40B4-BE49-F238E27FC236}">
                <a16:creationId xmlns:a16="http://schemas.microsoft.com/office/drawing/2014/main" id="{0BD1F864-84D0-05A7-FAEE-6804E5022519}"/>
              </a:ext>
            </a:extLst>
          </p:cNvPr>
          <p:cNvSpPr txBox="1">
            <a:spLocks/>
          </p:cNvSpPr>
          <p:nvPr/>
        </p:nvSpPr>
        <p:spPr>
          <a:xfrm>
            <a:off x="7630544" y="3807749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Bag of visual word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A423AD-24EC-3B6B-2CC7-9AEDED4E5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11961"/>
              </p:ext>
            </p:extLst>
          </p:nvPr>
        </p:nvGraphicFramePr>
        <p:xfrm>
          <a:off x="1926219" y="1866901"/>
          <a:ext cx="4748643" cy="203047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737033">
                  <a:extLst>
                    <a:ext uri="{9D8B030D-6E8A-4147-A177-3AD203B41FA5}">
                      <a16:colId xmlns:a16="http://schemas.microsoft.com/office/drawing/2014/main" val="155889748"/>
                    </a:ext>
                  </a:extLst>
                </a:gridCol>
                <a:gridCol w="2011610">
                  <a:extLst>
                    <a:ext uri="{9D8B030D-6E8A-4147-A177-3AD203B41FA5}">
                      <a16:colId xmlns:a16="http://schemas.microsoft.com/office/drawing/2014/main" val="2641443639"/>
                    </a:ext>
                  </a:extLst>
                </a:gridCol>
              </a:tblGrid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0.08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85638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63866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8E92DCF2-2034-4E76-B1CF-AF3AE9F79262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9309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Color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72B16C-125F-811F-4EAC-888A613E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28879"/>
              </p:ext>
            </p:extLst>
          </p:nvPr>
        </p:nvGraphicFramePr>
        <p:xfrm>
          <a:off x="1224090" y="1515836"/>
          <a:ext cx="6695720" cy="2868386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737033">
                  <a:extLst>
                    <a:ext uri="{9D8B030D-6E8A-4147-A177-3AD203B41FA5}">
                      <a16:colId xmlns:a16="http://schemas.microsoft.com/office/drawing/2014/main" val="155889748"/>
                    </a:ext>
                  </a:extLst>
                </a:gridCol>
                <a:gridCol w="1947077">
                  <a:extLst>
                    <a:ext uri="{9D8B030D-6E8A-4147-A177-3AD203B41FA5}">
                      <a16:colId xmlns:a16="http://schemas.microsoft.com/office/drawing/2014/main" val="151691489"/>
                    </a:ext>
                  </a:extLst>
                </a:gridCol>
                <a:gridCol w="2011610">
                  <a:extLst>
                    <a:ext uri="{9D8B030D-6E8A-4147-A177-3AD203B41FA5}">
                      <a16:colId xmlns:a16="http://schemas.microsoft.com/office/drawing/2014/main" val="2641443639"/>
                    </a:ext>
                  </a:extLst>
                </a:gridCol>
              </a:tblGrid>
              <a:tr h="837914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Tie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Dominant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80692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0.04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85638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63866"/>
                  </a:ext>
                </a:extLst>
              </a:tr>
            </a:tbl>
          </a:graphicData>
        </a:graphic>
      </p:graphicFrame>
      <p:sp>
        <p:nvSpPr>
          <p:cNvPr id="3" name="Google Shape;2168;p36">
            <a:extLst>
              <a:ext uri="{FF2B5EF4-FFF2-40B4-BE49-F238E27FC236}">
                <a16:creationId xmlns:a16="http://schemas.microsoft.com/office/drawing/2014/main" id="{07076103-0154-E356-9F88-84D165FAD473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8216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Img2Vec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4021"/>
              </p:ext>
            </p:extLst>
          </p:nvPr>
        </p:nvGraphicFramePr>
        <p:xfrm>
          <a:off x="738694" y="1645712"/>
          <a:ext cx="7666512" cy="2385674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55550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2555504">
                  <a:extLst>
                    <a:ext uri="{9D8B030D-6E8A-4147-A177-3AD203B41FA5}">
                      <a16:colId xmlns:a16="http://schemas.microsoft.com/office/drawing/2014/main" val="2522249623"/>
                    </a:ext>
                  </a:extLst>
                </a:gridCol>
                <a:gridCol w="255550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Resnet-18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Mobilenet-V2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0.29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0.33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8AA8B793-529E-FDAE-B306-0AC5C8A19049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6130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70547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Đánh giá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B454145-3047-C538-5CDF-167D51924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11825"/>
              </p:ext>
            </p:extLst>
          </p:nvPr>
        </p:nvGraphicFramePr>
        <p:xfrm>
          <a:off x="937889" y="1206750"/>
          <a:ext cx="7152918" cy="3764835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486270">
                  <a:extLst>
                    <a:ext uri="{9D8B030D-6E8A-4147-A177-3AD203B41FA5}">
                      <a16:colId xmlns:a16="http://schemas.microsoft.com/office/drawing/2014/main" val="2936718234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647939879"/>
                    </a:ext>
                  </a:extLst>
                </a:gridCol>
                <a:gridCol w="2071842">
                  <a:extLst>
                    <a:ext uri="{9D8B030D-6E8A-4147-A177-3AD203B41FA5}">
                      <a16:colId xmlns:a16="http://schemas.microsoft.com/office/drawing/2014/main" val="3201849372"/>
                    </a:ext>
                  </a:extLst>
                </a:gridCol>
              </a:tblGrid>
              <a:tr h="478404"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30725"/>
                  </a:ext>
                </a:extLst>
              </a:tr>
              <a:tr h="861126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Histogram </a:t>
                      </a:r>
                    </a:p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Bin – 3*3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068935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Histogram RGB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937412"/>
                  </a:ext>
                </a:extLst>
              </a:tr>
              <a:tr h="478404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Bow – 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3900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Dominant 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39881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Net – MobilenetV2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93864"/>
                  </a:ext>
                </a:extLst>
              </a:tr>
            </a:tbl>
          </a:graphicData>
        </a:graphic>
      </p:graphicFrame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13B02406-139F-1541-3F5C-5207377E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8" y="3249385"/>
            <a:ext cx="410629" cy="410629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B343557C-261D-DB3E-2CD0-A52A3300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7" y="1937814"/>
            <a:ext cx="410629" cy="410629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7DF6D61-5198-D50C-B346-AB1F956E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23" y="2678538"/>
            <a:ext cx="410629" cy="410629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503C0FB-CFC5-8092-20FE-8B54EDDE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23" y="3825061"/>
            <a:ext cx="410629" cy="41062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63E8F83-E0EC-9B4B-BA31-F97E083D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6" y="4479471"/>
            <a:ext cx="410629" cy="410629"/>
          </a:xfrm>
          <a:prstGeom prst="rect">
            <a:avLst/>
          </a:prstGeom>
        </p:spPr>
      </p:pic>
      <p:sp>
        <p:nvSpPr>
          <p:cNvPr id="3" name="Google Shape;2168;p36">
            <a:extLst>
              <a:ext uri="{FF2B5EF4-FFF2-40B4-BE49-F238E27FC236}">
                <a16:creationId xmlns:a16="http://schemas.microsoft.com/office/drawing/2014/main" id="{91378CDA-392A-96C8-38F9-7D7FE52902BC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5361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Kết hợp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32;p48">
            <a:extLst>
              <a:ext uri="{FF2B5EF4-FFF2-40B4-BE49-F238E27FC236}">
                <a16:creationId xmlns:a16="http://schemas.microsoft.com/office/drawing/2014/main" id="{C7B583C2-D737-63D6-BCE1-A2E7D66F1A20}"/>
              </a:ext>
            </a:extLst>
          </p:cNvPr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34;p48">
            <a:extLst>
              <a:ext uri="{FF2B5EF4-FFF2-40B4-BE49-F238E27FC236}">
                <a16:creationId xmlns:a16="http://schemas.microsoft.com/office/drawing/2014/main" id="{45495634-69AE-7E68-EBE0-14040C8DF85D}"/>
              </a:ext>
            </a:extLst>
          </p:cNvPr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36;p48">
            <a:extLst>
              <a:ext uri="{FF2B5EF4-FFF2-40B4-BE49-F238E27FC236}">
                <a16:creationId xmlns:a16="http://schemas.microsoft.com/office/drawing/2014/main" id="{C866935D-3EF6-37DC-D078-C0FF85F4CA58}"/>
              </a:ext>
            </a:extLst>
          </p:cNvPr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38;p48">
            <a:extLst>
              <a:ext uri="{FF2B5EF4-FFF2-40B4-BE49-F238E27FC236}">
                <a16:creationId xmlns:a16="http://schemas.microsoft.com/office/drawing/2014/main" id="{B47D44E1-76CF-3E31-5D68-0B21991E79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1606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Đặc trưng</a:t>
            </a:r>
            <a:endParaRPr sz="2800"/>
          </a:p>
        </p:txBody>
      </p:sp>
      <p:sp>
        <p:nvSpPr>
          <p:cNvPr id="7" name="Google Shape;2540;p48">
            <a:extLst>
              <a:ext uri="{FF2B5EF4-FFF2-40B4-BE49-F238E27FC236}">
                <a16:creationId xmlns:a16="http://schemas.microsoft.com/office/drawing/2014/main" id="{275F6DC6-FA20-41C6-1B68-FA0EC8C564F4}"/>
              </a:ext>
            </a:extLst>
          </p:cNvPr>
          <p:cNvSpPr txBox="1">
            <a:spLocks/>
          </p:cNvSpPr>
          <p:nvPr/>
        </p:nvSpPr>
        <p:spPr>
          <a:xfrm>
            <a:off x="6489750" y="2505033"/>
            <a:ext cx="192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0.20</a:t>
            </a:r>
          </a:p>
          <a:p>
            <a:pPr marL="0" indent="0">
              <a:spcAft>
                <a:spcPts val="1200"/>
              </a:spcAft>
            </a:pPr>
            <a:r>
              <a:rPr lang="en-US" sz="2800"/>
              <a:t>0.35</a:t>
            </a:r>
          </a:p>
        </p:txBody>
      </p:sp>
      <p:sp>
        <p:nvSpPr>
          <p:cNvPr id="8" name="Google Shape;2546;p48">
            <a:extLst>
              <a:ext uri="{FF2B5EF4-FFF2-40B4-BE49-F238E27FC236}">
                <a16:creationId xmlns:a16="http://schemas.microsoft.com/office/drawing/2014/main" id="{446BC176-A7B4-95AC-2922-1C18EE96C5FB}"/>
              </a:ext>
            </a:extLst>
          </p:cNvPr>
          <p:cNvSpPr txBox="1">
            <a:spLocks/>
          </p:cNvSpPr>
          <p:nvPr/>
        </p:nvSpPr>
        <p:spPr>
          <a:xfrm>
            <a:off x="3546031" y="2505033"/>
            <a:ext cx="20518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KNN</a:t>
            </a:r>
          </a:p>
        </p:txBody>
      </p:sp>
      <p:sp>
        <p:nvSpPr>
          <p:cNvPr id="9" name="Google Shape;2461;p44">
            <a:extLst>
              <a:ext uri="{FF2B5EF4-FFF2-40B4-BE49-F238E27FC236}">
                <a16:creationId xmlns:a16="http://schemas.microsoft.com/office/drawing/2014/main" id="{A45A1DBF-AB3E-795E-C85F-BA3FBE1138F0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61;p44">
            <a:extLst>
              <a:ext uri="{FF2B5EF4-FFF2-40B4-BE49-F238E27FC236}">
                <a16:creationId xmlns:a16="http://schemas.microsoft.com/office/drawing/2014/main" id="{3B74E959-D0A6-329F-5F4F-12C179B7EB1C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461;p44">
            <a:extLst>
              <a:ext uri="{FF2B5EF4-FFF2-40B4-BE49-F238E27FC236}">
                <a16:creationId xmlns:a16="http://schemas.microsoft.com/office/drawing/2014/main" id="{287971DC-D98A-8697-392C-6EC7920E388F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091DC5B3-F3C0-D057-2DD1-2439CB2818D5}"/>
              </a:ext>
            </a:extLst>
          </p:cNvPr>
          <p:cNvSpPr txBox="1">
            <a:spLocks/>
          </p:cNvSpPr>
          <p:nvPr/>
        </p:nvSpPr>
        <p:spPr>
          <a:xfrm>
            <a:off x="8699277" y="4527591"/>
            <a:ext cx="58574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6074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Ứng dụng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5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05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2883CEC7-4623-00D0-0828-E08FE835B366}"/>
              </a:ext>
            </a:extLst>
          </p:cNvPr>
          <p:cNvSpPr txBox="1">
            <a:spLocks/>
          </p:cNvSpPr>
          <p:nvPr/>
        </p:nvSpPr>
        <p:spPr>
          <a:xfrm>
            <a:off x="8599194" y="4518493"/>
            <a:ext cx="69038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76568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60"/>
          <p:cNvSpPr/>
          <p:nvPr/>
        </p:nvSpPr>
        <p:spPr>
          <a:xfrm>
            <a:off x="0" y="89334"/>
            <a:ext cx="2564054" cy="5999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60"/>
          <p:cNvSpPr txBox="1">
            <a:spLocks noGrp="1"/>
          </p:cNvSpPr>
          <p:nvPr>
            <p:ph type="title"/>
          </p:nvPr>
        </p:nvSpPr>
        <p:spPr>
          <a:xfrm>
            <a:off x="256395" y="189471"/>
            <a:ext cx="48186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</a:t>
            </a:r>
            <a:endParaRPr/>
          </a:p>
        </p:txBody>
      </p:sp>
      <p:grpSp>
        <p:nvGrpSpPr>
          <p:cNvPr id="2964" name="Google Shape;2964;p60"/>
          <p:cNvGrpSpPr/>
          <p:nvPr/>
        </p:nvGrpSpPr>
        <p:grpSpPr>
          <a:xfrm>
            <a:off x="462175" y="883920"/>
            <a:ext cx="7416905" cy="4002507"/>
            <a:chOff x="2268625" y="2198125"/>
            <a:chExt cx="4614300" cy="2469375"/>
          </a:xfrm>
        </p:grpSpPr>
        <p:sp>
          <p:nvSpPr>
            <p:cNvPr id="2965" name="Google Shape;2965;p60"/>
            <p:cNvSpPr/>
            <p:nvPr/>
          </p:nvSpPr>
          <p:spPr>
            <a:xfrm>
              <a:off x="2268625" y="2198125"/>
              <a:ext cx="4614300" cy="2236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0"/>
            <p:cNvSpPr/>
            <p:nvPr/>
          </p:nvSpPr>
          <p:spPr>
            <a:xfrm>
              <a:off x="3627797" y="4438263"/>
              <a:ext cx="1895400" cy="11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0"/>
            <p:cNvSpPr/>
            <p:nvPr/>
          </p:nvSpPr>
          <p:spPr>
            <a:xfrm>
              <a:off x="3171150" y="4554700"/>
              <a:ext cx="2808600" cy="11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2" name="Google Shape;2982;p60"/>
          <p:cNvSpPr/>
          <p:nvPr/>
        </p:nvSpPr>
        <p:spPr>
          <a:xfrm flipH="1">
            <a:off x="7822627" y="1229293"/>
            <a:ext cx="429900" cy="4182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A79D631-E304-7C85-0C46-62EFB8329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175" y="905195"/>
            <a:ext cx="7416905" cy="3603438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1C446C7E-DCE3-5EFB-6AA0-D5C68A1266B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65398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24</a:t>
            </a:r>
          </a:p>
        </p:txBody>
      </p:sp>
      <p:sp>
        <p:nvSpPr>
          <p:cNvPr id="3" name="Google Shape;2538;p48">
            <a:extLst>
              <a:ext uri="{FF2B5EF4-FFF2-40B4-BE49-F238E27FC236}">
                <a16:creationId xmlns:a16="http://schemas.microsoft.com/office/drawing/2014/main" id="{D8812EE3-5E29-1C5A-2A77-FBFED393F1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8273" y="634530"/>
            <a:ext cx="485422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800">
                <a:latin typeface="Merriweather" panose="00000500000000000000" pitchFamily="2" charset="0"/>
              </a:rPr>
              <a:t>Link: bit.ly/waw-web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80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Phát triển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6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06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525DBDA-3FB9-729B-C9EE-029014078061}"/>
              </a:ext>
            </a:extLst>
          </p:cNvPr>
          <p:cNvSpPr txBox="1">
            <a:spLocks/>
          </p:cNvSpPr>
          <p:nvPr/>
        </p:nvSpPr>
        <p:spPr>
          <a:xfrm>
            <a:off x="8612842" y="4513943"/>
            <a:ext cx="69038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07252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4"/>
          <p:cNvSpPr txBox="1">
            <a:spLocks noGrp="1"/>
          </p:cNvSpPr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phương pháp cải tiến</a:t>
            </a:r>
            <a:endParaRPr/>
          </a:p>
        </p:txBody>
      </p:sp>
      <p:sp>
        <p:nvSpPr>
          <p:cNvPr id="3280" name="Google Shape;3280;p64"/>
          <p:cNvSpPr txBox="1">
            <a:spLocks noGrp="1"/>
          </p:cNvSpPr>
          <p:nvPr>
            <p:ph type="body" idx="1"/>
          </p:nvPr>
        </p:nvSpPr>
        <p:spPr>
          <a:xfrm>
            <a:off x="337757" y="1455918"/>
            <a:ext cx="5638500" cy="2365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Điều chỉnh lại tập dữ liệu</a:t>
            </a:r>
          </a:p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Phương pháp rút trích khác</a:t>
            </a:r>
          </a:p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Cách kết hợp các đặc trưng</a:t>
            </a:r>
            <a:endParaRPr sz="2800">
              <a:latin typeface="Merriweather" panose="00000500000000000000" pitchFamily="2" charset="0"/>
            </a:endParaRPr>
          </a:p>
        </p:txBody>
      </p:sp>
      <p:grpSp>
        <p:nvGrpSpPr>
          <p:cNvPr id="3281" name="Google Shape;3281;p64"/>
          <p:cNvGrpSpPr/>
          <p:nvPr/>
        </p:nvGrpSpPr>
        <p:grpSpPr>
          <a:xfrm rot="-5400000" flipH="1">
            <a:off x="5540438" y="2222195"/>
            <a:ext cx="2689297" cy="1156743"/>
            <a:chOff x="6659230" y="279450"/>
            <a:chExt cx="2217246" cy="953700"/>
          </a:xfrm>
        </p:grpSpPr>
        <p:sp>
          <p:nvSpPr>
            <p:cNvPr id="3282" name="Google Shape;3282;p64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7" name="Google Shape;3287;p64"/>
          <p:cNvSpPr/>
          <p:nvPr/>
        </p:nvSpPr>
        <p:spPr>
          <a:xfrm flipH="1">
            <a:off x="7242255" y="1610895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0B450C0B-F2E2-94FC-E45D-07E820FFE66F}"/>
              </a:ext>
            </a:extLst>
          </p:cNvPr>
          <p:cNvSpPr txBox="1">
            <a:spLocks/>
          </p:cNvSpPr>
          <p:nvPr/>
        </p:nvSpPr>
        <p:spPr>
          <a:xfrm>
            <a:off x="8604396" y="4527591"/>
            <a:ext cx="6221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044886" y="340999"/>
            <a:ext cx="5051763" cy="36431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127161" y="1715550"/>
            <a:ext cx="4994261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Cảm ơn Thầy và </a:t>
            </a:r>
            <a:br>
              <a:rPr lang="en"/>
            </a:br>
            <a:r>
              <a:rPr lang="en"/>
              <a:t>các bạn </a:t>
            </a:r>
            <a:br>
              <a:rPr lang="en"/>
            </a:br>
            <a:r>
              <a:rPr lang="en"/>
              <a:t>đã lắng nghe</a:t>
            </a:r>
            <a:endParaRPr/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7096649" y="1295064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504587" y="346488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Bài toán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E5ED8F8-ED6E-5FB8-BEC2-FB1A6E0041D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4"/>
                </a:solidFill>
                <a:latin typeface="Merriweather" panose="00000500000000000000" pitchFamily="2" charset="0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8"/>
          <p:cNvSpPr/>
          <p:nvPr/>
        </p:nvSpPr>
        <p:spPr>
          <a:xfrm flipH="1">
            <a:off x="1526099" y="926845"/>
            <a:ext cx="336300" cy="32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8" name="Google Shape;2218;p38"/>
          <p:cNvGrpSpPr/>
          <p:nvPr/>
        </p:nvGrpSpPr>
        <p:grpSpPr>
          <a:xfrm rot="10800000">
            <a:off x="377300" y="4104279"/>
            <a:ext cx="1316949" cy="905443"/>
            <a:chOff x="7055900" y="279450"/>
            <a:chExt cx="1387138" cy="953700"/>
          </a:xfrm>
        </p:grpSpPr>
        <p:sp>
          <p:nvSpPr>
            <p:cNvPr id="2219" name="Google Shape;2219;p38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38"/>
          <p:cNvSpPr/>
          <p:nvPr/>
        </p:nvSpPr>
        <p:spPr>
          <a:xfrm flipH="1">
            <a:off x="989350" y="586499"/>
            <a:ext cx="245400" cy="238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8"/>
          <p:cNvSpPr/>
          <p:nvPr/>
        </p:nvSpPr>
        <p:spPr>
          <a:xfrm flipH="1">
            <a:off x="3868125" y="4302574"/>
            <a:ext cx="245400" cy="2385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F3D1E33-9DC6-CB7E-9523-A11ABB04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08" y="1800006"/>
            <a:ext cx="1229781" cy="1229781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F228CFB-5050-B5E1-16DB-C7AFFC8FF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12" y="1919210"/>
            <a:ext cx="1305080" cy="130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88D83-B06C-3DB7-3C4C-0BB5A048CB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02" t="1" r="24308" b="41063"/>
          <a:stretch/>
        </p:blipFill>
        <p:spPr>
          <a:xfrm>
            <a:off x="2819028" y="1510394"/>
            <a:ext cx="3505943" cy="2171700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D71EC84E-5A89-EAA3-0416-18C4296BDC2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9"/>
          <p:cNvSpPr/>
          <p:nvPr/>
        </p:nvSpPr>
        <p:spPr>
          <a:xfrm>
            <a:off x="365883" y="1402551"/>
            <a:ext cx="8350403" cy="360191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39"/>
          <p:cNvSpPr txBox="1">
            <a:spLocks noGrp="1"/>
          </p:cNvSpPr>
          <p:nvPr>
            <p:ph type="title"/>
          </p:nvPr>
        </p:nvSpPr>
        <p:spPr>
          <a:xfrm>
            <a:off x="539496" y="342543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Định nghĩa bài toán</a:t>
            </a:r>
            <a:endParaRPr sz="3600"/>
          </a:p>
        </p:txBody>
      </p:sp>
      <p:sp>
        <p:nvSpPr>
          <p:cNvPr id="2254" name="Google Shape;2254;p39"/>
          <p:cNvSpPr/>
          <p:nvPr/>
        </p:nvSpPr>
        <p:spPr>
          <a:xfrm>
            <a:off x="1567166" y="972253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9"/>
          <p:cNvSpPr/>
          <p:nvPr/>
        </p:nvSpPr>
        <p:spPr>
          <a:xfrm>
            <a:off x="8716286" y="1071351"/>
            <a:ext cx="338400" cy="3312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39"/>
          <p:cNvSpPr/>
          <p:nvPr/>
        </p:nvSpPr>
        <p:spPr>
          <a:xfrm>
            <a:off x="170883" y="3513965"/>
            <a:ext cx="195000" cy="1908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0EEEB3-7CA7-7E60-CB9F-D5B303C7CD0F}"/>
              </a:ext>
            </a:extLst>
          </p:cNvPr>
          <p:cNvGrpSpPr/>
          <p:nvPr/>
        </p:nvGrpSpPr>
        <p:grpSpPr>
          <a:xfrm>
            <a:off x="527215" y="1712953"/>
            <a:ext cx="2305791" cy="2818225"/>
            <a:chOff x="560883" y="1457550"/>
            <a:chExt cx="2867645" cy="3253273"/>
          </a:xfrm>
        </p:grpSpPr>
        <p:sp>
          <p:nvSpPr>
            <p:cNvPr id="31" name="Google Shape;2404;p43">
              <a:extLst>
                <a:ext uri="{FF2B5EF4-FFF2-40B4-BE49-F238E27FC236}">
                  <a16:creationId xmlns:a16="http://schemas.microsoft.com/office/drawing/2014/main" id="{53E35930-3151-3585-C5EE-F2C344B2752D}"/>
                </a:ext>
              </a:extLst>
            </p:cNvPr>
            <p:cNvSpPr/>
            <p:nvPr/>
          </p:nvSpPr>
          <p:spPr>
            <a:xfrm>
              <a:off x="560883" y="1457550"/>
              <a:ext cx="2867645" cy="3253273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4;p43">
              <a:extLst>
                <a:ext uri="{FF2B5EF4-FFF2-40B4-BE49-F238E27FC236}">
                  <a16:creationId xmlns:a16="http://schemas.microsoft.com/office/drawing/2014/main" id="{E62C37A1-AB1A-3FDF-D7E1-1AAFA752A008}"/>
                </a:ext>
              </a:extLst>
            </p:cNvPr>
            <p:cNvSpPr/>
            <p:nvPr/>
          </p:nvSpPr>
          <p:spPr>
            <a:xfrm>
              <a:off x="691656" y="1639771"/>
              <a:ext cx="2585110" cy="2877523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D6D40B-7382-BA00-140D-08D6476CB329}"/>
                </a:ext>
              </a:extLst>
            </p:cNvPr>
            <p:cNvGrpSpPr/>
            <p:nvPr/>
          </p:nvGrpSpPr>
          <p:grpSpPr>
            <a:xfrm>
              <a:off x="757908" y="1641027"/>
              <a:ext cx="2430919" cy="2808868"/>
              <a:chOff x="583991" y="1692198"/>
              <a:chExt cx="2430919" cy="2808868"/>
            </a:xfrm>
          </p:grpSpPr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7BBB15C3-3926-46ED-1B4B-45CA295D1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306" y="1692198"/>
                <a:ext cx="2208036" cy="2208036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8802E46-7D34-E02B-3C83-0A6D51858D32}"/>
                  </a:ext>
                </a:extLst>
              </p:cNvPr>
              <p:cNvGrpSpPr/>
              <p:nvPr/>
            </p:nvGrpSpPr>
            <p:grpSpPr>
              <a:xfrm>
                <a:off x="583991" y="3339885"/>
                <a:ext cx="2430919" cy="1161181"/>
                <a:chOff x="906676" y="2338558"/>
                <a:chExt cx="2739935" cy="1437293"/>
              </a:xfrm>
            </p:grpSpPr>
            <p:pic>
              <p:nvPicPr>
                <p:cNvPr id="24" name="Picture 23" descr="A cartoon of a perso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7E92D60-8EE3-DD14-9F1C-9857259FB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6676" y="2338558"/>
                  <a:ext cx="1388646" cy="1324098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person wearing a suit and ti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BEB599B-30E6-F099-CA2E-1BC54E0570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9993"/>
                <a:stretch/>
              </p:blipFill>
              <p:spPr>
                <a:xfrm>
                  <a:off x="2238040" y="2338558"/>
                  <a:ext cx="1408571" cy="143729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84C528E2-97F2-848B-C3FA-5EE5D8E2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417" y="2238155"/>
            <a:ext cx="1801280" cy="1801280"/>
          </a:xfrm>
          <a:prstGeom prst="rect">
            <a:avLst/>
          </a:prstGeom>
        </p:spPr>
      </p:pic>
      <p:sp>
        <p:nvSpPr>
          <p:cNvPr id="37" name="Google Shape;2362;p41">
            <a:extLst>
              <a:ext uri="{FF2B5EF4-FFF2-40B4-BE49-F238E27FC236}">
                <a16:creationId xmlns:a16="http://schemas.microsoft.com/office/drawing/2014/main" id="{C2FD0E84-A3D2-C97D-3F28-1C5654B168C5}"/>
              </a:ext>
            </a:extLst>
          </p:cNvPr>
          <p:cNvSpPr/>
          <p:nvPr/>
        </p:nvSpPr>
        <p:spPr>
          <a:xfrm rot="5400000" flipH="1">
            <a:off x="3221164" y="2713816"/>
            <a:ext cx="388456" cy="84995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62;p41">
            <a:extLst>
              <a:ext uri="{FF2B5EF4-FFF2-40B4-BE49-F238E27FC236}">
                <a16:creationId xmlns:a16="http://schemas.microsoft.com/office/drawing/2014/main" id="{A66AED71-0639-BD77-DF62-64ADB3B280EA}"/>
              </a:ext>
            </a:extLst>
          </p:cNvPr>
          <p:cNvSpPr/>
          <p:nvPr/>
        </p:nvSpPr>
        <p:spPr>
          <a:xfrm rot="5400000" flipH="1">
            <a:off x="5750494" y="2713816"/>
            <a:ext cx="388456" cy="84995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5AFA43DD-7EE9-4366-EDA6-AAB91AF95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909" y="2101311"/>
            <a:ext cx="695583" cy="695583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38103081-AE4D-CE70-5B79-B2F8135EA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17" y="3495654"/>
            <a:ext cx="849958" cy="84995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2A52412-A175-13D0-E780-57D2E63CA806}"/>
              </a:ext>
            </a:extLst>
          </p:cNvPr>
          <p:cNvGrpSpPr/>
          <p:nvPr/>
        </p:nvGrpSpPr>
        <p:grpSpPr>
          <a:xfrm>
            <a:off x="6527108" y="2091695"/>
            <a:ext cx="2455424" cy="1025472"/>
            <a:chOff x="6905130" y="1887137"/>
            <a:chExt cx="2517610" cy="1028434"/>
          </a:xfrm>
        </p:grpSpPr>
        <p:sp>
          <p:nvSpPr>
            <p:cNvPr id="48" name="Google Shape;2277;p40">
              <a:extLst>
                <a:ext uri="{FF2B5EF4-FFF2-40B4-BE49-F238E27FC236}">
                  <a16:creationId xmlns:a16="http://schemas.microsoft.com/office/drawing/2014/main" id="{F2F25D2A-6CC5-B9B7-9425-C69097612EA1}"/>
                </a:ext>
              </a:extLst>
            </p:cNvPr>
            <p:cNvSpPr txBox="1"/>
            <p:nvPr/>
          </p:nvSpPr>
          <p:spPr>
            <a:xfrm>
              <a:off x="6905130" y="1887137"/>
              <a:ext cx="2472059" cy="7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bg1">
                      <a:lumMod val="10000"/>
                    </a:schemeClr>
                  </a:solidFill>
                  <a:latin typeface="Spectral"/>
                  <a:ea typeface="Spectral"/>
                  <a:cs typeface="Spectral"/>
                  <a:sym typeface="Spectral"/>
                </a:rPr>
                <a:t>Donald Trump</a:t>
              </a:r>
              <a:endParaRPr sz="2400">
                <a:solidFill>
                  <a:schemeClr val="bg1">
                    <a:lumMod val="10000"/>
                  </a:schemeClr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49" name="Google Shape;2277;p40">
              <a:extLst>
                <a:ext uri="{FF2B5EF4-FFF2-40B4-BE49-F238E27FC236}">
                  <a16:creationId xmlns:a16="http://schemas.microsoft.com/office/drawing/2014/main" id="{AFDC4652-D8DE-DB6A-3002-83EEFAC54004}"/>
                </a:ext>
              </a:extLst>
            </p:cNvPr>
            <p:cNvSpPr txBox="1"/>
            <p:nvPr/>
          </p:nvSpPr>
          <p:spPr>
            <a:xfrm>
              <a:off x="6950681" y="2405691"/>
              <a:ext cx="2472059" cy="50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bg1">
                      <a:lumMod val="10000"/>
                    </a:schemeClr>
                  </a:solidFill>
                  <a:latin typeface="Spectral"/>
                  <a:ea typeface="Spectral"/>
                  <a:cs typeface="Spectral"/>
                  <a:sym typeface="Spectral"/>
                </a:rPr>
                <a:t>Barack Obama</a:t>
              </a:r>
              <a:endParaRPr sz="2400">
                <a:solidFill>
                  <a:schemeClr val="bg1">
                    <a:lumMod val="10000"/>
                  </a:schemeClr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0" name="Google Shape;2277;p40">
            <a:extLst>
              <a:ext uri="{FF2B5EF4-FFF2-40B4-BE49-F238E27FC236}">
                <a16:creationId xmlns:a16="http://schemas.microsoft.com/office/drawing/2014/main" id="{8869C8A6-8589-9030-E33E-2D15343C3F5F}"/>
              </a:ext>
            </a:extLst>
          </p:cNvPr>
          <p:cNvSpPr txBox="1"/>
          <p:nvPr/>
        </p:nvSpPr>
        <p:spPr>
          <a:xfrm>
            <a:off x="6717492" y="3624612"/>
            <a:ext cx="2078716" cy="5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>
                    <a:lumMod val="10000"/>
                  </a:schemeClr>
                </a:solidFill>
                <a:latin typeface="Spectral"/>
                <a:sym typeface="Spectral"/>
              </a:rPr>
              <a:t>Cuộc thảo luận tại Nhà Trắng</a:t>
            </a:r>
            <a:endParaRPr sz="2400">
              <a:solidFill>
                <a:schemeClr val="bg1">
                  <a:lumMod val="10000"/>
                </a:schemeClr>
              </a:solidFill>
              <a:latin typeface="Spectral"/>
              <a:sym typeface="Spectral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73647F56-FC74-0A7F-77B9-8D86E70ACA55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Dữ liệu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795652B6-7307-FE92-E9AD-DF86E55D3B21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5274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40"/>
          <p:cNvSpPr txBox="1">
            <a:spLocks noGrp="1"/>
          </p:cNvSpPr>
          <p:nvPr>
            <p:ph type="title"/>
          </p:nvPr>
        </p:nvSpPr>
        <p:spPr>
          <a:xfrm>
            <a:off x="539500" y="339325"/>
            <a:ext cx="80616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Tổng quan bộ dữ liệu</a:t>
            </a:r>
            <a:endParaRPr sz="3600"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D488612-24AB-104D-6048-8404F5FF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80" y="2102161"/>
            <a:ext cx="1788561" cy="178856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54FA3B3-7F26-162D-7F5D-98B9041B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13" y="1653196"/>
            <a:ext cx="1069666" cy="106966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0A619DF-88D8-2CF1-315C-A60EF5AF4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13" y="3355522"/>
            <a:ext cx="1243192" cy="1243192"/>
          </a:xfrm>
          <a:prstGeom prst="rect">
            <a:avLst/>
          </a:prstGeom>
        </p:spPr>
      </p:pic>
      <p:sp>
        <p:nvSpPr>
          <p:cNvPr id="8" name="Google Shape;2391;p42">
            <a:extLst>
              <a:ext uri="{FF2B5EF4-FFF2-40B4-BE49-F238E27FC236}">
                <a16:creationId xmlns:a16="http://schemas.microsoft.com/office/drawing/2014/main" id="{236A4075-7349-B797-2EB1-32EA50A891BA}"/>
              </a:ext>
            </a:extLst>
          </p:cNvPr>
          <p:cNvSpPr/>
          <p:nvPr/>
        </p:nvSpPr>
        <p:spPr>
          <a:xfrm rot="4482292">
            <a:off x="3080298" y="1765596"/>
            <a:ext cx="527132" cy="1112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91;p42">
            <a:extLst>
              <a:ext uri="{FF2B5EF4-FFF2-40B4-BE49-F238E27FC236}">
                <a16:creationId xmlns:a16="http://schemas.microsoft.com/office/drawing/2014/main" id="{F3084273-2A5B-880F-A23A-8C0E54520CEC}"/>
              </a:ext>
            </a:extLst>
          </p:cNvPr>
          <p:cNvSpPr/>
          <p:nvPr/>
        </p:nvSpPr>
        <p:spPr>
          <a:xfrm rot="7081465">
            <a:off x="3127777" y="3420826"/>
            <a:ext cx="527132" cy="1112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90;p46">
            <a:extLst>
              <a:ext uri="{FF2B5EF4-FFF2-40B4-BE49-F238E27FC236}">
                <a16:creationId xmlns:a16="http://schemas.microsoft.com/office/drawing/2014/main" id="{E78AC8F2-AB15-5809-4098-B842E0E4F045}"/>
              </a:ext>
            </a:extLst>
          </p:cNvPr>
          <p:cNvSpPr txBox="1"/>
          <p:nvPr/>
        </p:nvSpPr>
        <p:spPr>
          <a:xfrm>
            <a:off x="1464863" y="3866171"/>
            <a:ext cx="87438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120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Google Shape;2490;p46">
            <a:extLst>
              <a:ext uri="{FF2B5EF4-FFF2-40B4-BE49-F238E27FC236}">
                <a16:creationId xmlns:a16="http://schemas.microsoft.com/office/drawing/2014/main" id="{C22ED998-50D1-6011-595B-FE23899E5876}"/>
              </a:ext>
            </a:extLst>
          </p:cNvPr>
          <p:cNvSpPr txBox="1"/>
          <p:nvPr/>
        </p:nvSpPr>
        <p:spPr>
          <a:xfrm>
            <a:off x="5340177" y="1860149"/>
            <a:ext cx="201584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424 - 474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Google Shape;2490;p46">
            <a:extLst>
              <a:ext uri="{FF2B5EF4-FFF2-40B4-BE49-F238E27FC236}">
                <a16:creationId xmlns:a16="http://schemas.microsoft.com/office/drawing/2014/main" id="{C76F2AA3-CE50-D42D-9541-F39F6FE64156}"/>
              </a:ext>
            </a:extLst>
          </p:cNvPr>
          <p:cNvSpPr txBox="1"/>
          <p:nvPr/>
        </p:nvSpPr>
        <p:spPr>
          <a:xfrm>
            <a:off x="5570574" y="3833199"/>
            <a:ext cx="75403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57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" name="Google Shape;2490;p46">
            <a:extLst>
              <a:ext uri="{FF2B5EF4-FFF2-40B4-BE49-F238E27FC236}">
                <a16:creationId xmlns:a16="http://schemas.microsoft.com/office/drawing/2014/main" id="{F05F0184-8FB2-C2A3-DA7F-96E16CAEEEE5}"/>
              </a:ext>
            </a:extLst>
          </p:cNvPr>
          <p:cNvSpPr txBox="1"/>
          <p:nvPr/>
        </p:nvSpPr>
        <p:spPr>
          <a:xfrm>
            <a:off x="5971083" y="2402035"/>
            <a:ext cx="75403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" name="Google Shape;2490;p46">
            <a:extLst>
              <a:ext uri="{FF2B5EF4-FFF2-40B4-BE49-F238E27FC236}">
                <a16:creationId xmlns:a16="http://schemas.microsoft.com/office/drawing/2014/main" id="{82DD82CF-7C71-9BDB-9718-58F13630702F}"/>
              </a:ext>
            </a:extLst>
          </p:cNvPr>
          <p:cNvSpPr txBox="1"/>
          <p:nvPr/>
        </p:nvSpPr>
        <p:spPr>
          <a:xfrm>
            <a:off x="6489622" y="3687442"/>
            <a:ext cx="866399" cy="57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solidFill>
                  <a:schemeClr val="dk1"/>
                </a:solidFill>
                <a:latin typeface="Merriweather"/>
                <a:sym typeface="Merriweather"/>
              </a:rPr>
              <a:t>11</a:t>
            </a:r>
            <a:endParaRPr sz="2800">
              <a:solidFill>
                <a:schemeClr val="dk1"/>
              </a:solidFill>
              <a:latin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206A68C5-45DE-BF82-000A-581C2FD178ED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Phương pháp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3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03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AE3D8D0B-A1D1-7444-55F4-0DD57B048CBA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97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09ACE6-3344-5EBB-4519-C51D63709B51}"/>
              </a:ext>
            </a:extLst>
          </p:cNvPr>
          <p:cNvGrpSpPr/>
          <p:nvPr/>
        </p:nvGrpSpPr>
        <p:grpSpPr>
          <a:xfrm>
            <a:off x="286464" y="1365511"/>
            <a:ext cx="3714036" cy="2675809"/>
            <a:chOff x="895785" y="2100297"/>
            <a:chExt cx="3714036" cy="2675809"/>
          </a:xfrm>
        </p:grpSpPr>
        <p:sp>
          <p:nvSpPr>
            <p:cNvPr id="2432" name="Google Shape;2432;p44"/>
            <p:cNvSpPr/>
            <p:nvPr/>
          </p:nvSpPr>
          <p:spPr>
            <a:xfrm>
              <a:off x="1112563" y="2195221"/>
              <a:ext cx="3497258" cy="25808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1;p44">
              <a:extLst>
                <a:ext uri="{FF2B5EF4-FFF2-40B4-BE49-F238E27FC236}">
                  <a16:creationId xmlns:a16="http://schemas.microsoft.com/office/drawing/2014/main" id="{043CDB9C-C089-09BF-7C98-E3E86E2C7679}"/>
                </a:ext>
              </a:extLst>
            </p:cNvPr>
            <p:cNvSpPr/>
            <p:nvPr/>
          </p:nvSpPr>
          <p:spPr>
            <a:xfrm rot="10800000" flipH="1">
              <a:off x="895785" y="2100297"/>
              <a:ext cx="480760" cy="480760"/>
            </a:xfrm>
            <a:prstGeom prst="ellipse">
              <a:avLst/>
            </a:prstGeom>
            <a:solidFill>
              <a:srgbClr val="85947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3" name="Google Shape;2433;p44"/>
          <p:cNvSpPr txBox="1">
            <a:spLocks noGrp="1"/>
          </p:cNvSpPr>
          <p:nvPr>
            <p:ph type="subTitle" idx="1"/>
          </p:nvPr>
        </p:nvSpPr>
        <p:spPr>
          <a:xfrm>
            <a:off x="1023138" y="1846271"/>
            <a:ext cx="2215200" cy="46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MTCNN</a:t>
            </a:r>
            <a:endParaRPr sz="2800"/>
          </a:p>
        </p:txBody>
      </p:sp>
      <p:sp>
        <p:nvSpPr>
          <p:cNvPr id="2454" name="Google Shape;2454;p44"/>
          <p:cNvSpPr/>
          <p:nvPr/>
        </p:nvSpPr>
        <p:spPr>
          <a:xfrm>
            <a:off x="541400" y="336850"/>
            <a:ext cx="4041000" cy="74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44"/>
          <p:cNvSpPr txBox="1">
            <a:spLocks noGrp="1"/>
          </p:cNvSpPr>
          <p:nvPr>
            <p:ph type="title"/>
          </p:nvPr>
        </p:nvSpPr>
        <p:spPr>
          <a:xfrm>
            <a:off x="539550" y="34090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dectection</a:t>
            </a:r>
            <a:endParaRPr sz="3600"/>
          </a:p>
        </p:txBody>
      </p:sp>
      <p:grpSp>
        <p:nvGrpSpPr>
          <p:cNvPr id="2456" name="Google Shape;2456;p44"/>
          <p:cNvGrpSpPr/>
          <p:nvPr/>
        </p:nvGrpSpPr>
        <p:grpSpPr>
          <a:xfrm rot="10800000" flipH="1">
            <a:off x="672370" y="749745"/>
            <a:ext cx="1117714" cy="480760"/>
            <a:chOff x="6659230" y="279450"/>
            <a:chExt cx="2217246" cy="953700"/>
          </a:xfrm>
        </p:grpSpPr>
        <p:sp>
          <p:nvSpPr>
            <p:cNvPr id="2457" name="Google Shape;2457;p44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44"/>
          <p:cNvSpPr/>
          <p:nvPr/>
        </p:nvSpPr>
        <p:spPr>
          <a:xfrm>
            <a:off x="7863721" y="929902"/>
            <a:ext cx="338400" cy="3312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B007EE-6105-31C4-C7F1-64DDDB4AF9D8}"/>
              </a:ext>
            </a:extLst>
          </p:cNvPr>
          <p:cNvGrpSpPr/>
          <p:nvPr/>
        </p:nvGrpSpPr>
        <p:grpSpPr>
          <a:xfrm>
            <a:off x="4520396" y="1365511"/>
            <a:ext cx="3714036" cy="2675809"/>
            <a:chOff x="895785" y="2100297"/>
            <a:chExt cx="3714036" cy="2675809"/>
          </a:xfrm>
        </p:grpSpPr>
        <p:sp>
          <p:nvSpPr>
            <p:cNvPr id="14" name="Google Shape;2432;p44">
              <a:extLst>
                <a:ext uri="{FF2B5EF4-FFF2-40B4-BE49-F238E27FC236}">
                  <a16:creationId xmlns:a16="http://schemas.microsoft.com/office/drawing/2014/main" id="{A7F9DC2A-4F0B-1153-7CD5-335B407B3AC4}"/>
                </a:ext>
              </a:extLst>
            </p:cNvPr>
            <p:cNvSpPr/>
            <p:nvPr/>
          </p:nvSpPr>
          <p:spPr>
            <a:xfrm>
              <a:off x="1112563" y="2195221"/>
              <a:ext cx="3497258" cy="25808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44">
              <a:extLst>
                <a:ext uri="{FF2B5EF4-FFF2-40B4-BE49-F238E27FC236}">
                  <a16:creationId xmlns:a16="http://schemas.microsoft.com/office/drawing/2014/main" id="{6CF68F6A-00D3-D151-95FF-0EC20A1F433D}"/>
                </a:ext>
              </a:extLst>
            </p:cNvPr>
            <p:cNvSpPr/>
            <p:nvPr/>
          </p:nvSpPr>
          <p:spPr>
            <a:xfrm rot="10800000" flipH="1">
              <a:off x="895785" y="2100297"/>
              <a:ext cx="480760" cy="480760"/>
            </a:xfrm>
            <a:prstGeom prst="ellipse">
              <a:avLst/>
            </a:prstGeom>
            <a:solidFill>
              <a:srgbClr val="F2C2A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44"/>
          <p:cNvSpPr txBox="1">
            <a:spLocks noGrp="1"/>
          </p:cNvSpPr>
          <p:nvPr>
            <p:ph type="subTitle" idx="3"/>
          </p:nvPr>
        </p:nvSpPr>
        <p:spPr>
          <a:xfrm>
            <a:off x="5379403" y="1896866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Insightface</a:t>
            </a:r>
            <a:endParaRPr sz="2800"/>
          </a:p>
        </p:txBody>
      </p:sp>
      <p:sp>
        <p:nvSpPr>
          <p:cNvPr id="16" name="Google Shape;2490;p46">
            <a:extLst>
              <a:ext uri="{FF2B5EF4-FFF2-40B4-BE49-F238E27FC236}">
                <a16:creationId xmlns:a16="http://schemas.microsoft.com/office/drawing/2014/main" id="{9C5C37D4-11DA-A577-3D86-A542D695C33A}"/>
              </a:ext>
            </a:extLst>
          </p:cNvPr>
          <p:cNvSpPr txBox="1"/>
          <p:nvPr/>
        </p:nvSpPr>
        <p:spPr>
          <a:xfrm>
            <a:off x="596367" y="2879602"/>
            <a:ext cx="355440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Độ chính xác không cao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" name="Google Shape;2490;p46">
            <a:extLst>
              <a:ext uri="{FF2B5EF4-FFF2-40B4-BE49-F238E27FC236}">
                <a16:creationId xmlns:a16="http://schemas.microsoft.com/office/drawing/2014/main" id="{234D2274-985D-8AF8-14B1-18A5A1C429E6}"/>
              </a:ext>
            </a:extLst>
          </p:cNvPr>
          <p:cNvSpPr txBox="1"/>
          <p:nvPr/>
        </p:nvSpPr>
        <p:spPr>
          <a:xfrm>
            <a:off x="4865803" y="2453621"/>
            <a:ext cx="127374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GPU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" name="Google Shape;2490;p46">
            <a:extLst>
              <a:ext uri="{FF2B5EF4-FFF2-40B4-BE49-F238E27FC236}">
                <a16:creationId xmlns:a16="http://schemas.microsoft.com/office/drawing/2014/main" id="{D63F038E-7ACF-17B1-D46C-B823E321122C}"/>
              </a:ext>
            </a:extLst>
          </p:cNvPr>
          <p:cNvSpPr txBox="1"/>
          <p:nvPr/>
        </p:nvSpPr>
        <p:spPr>
          <a:xfrm>
            <a:off x="4865802" y="3085402"/>
            <a:ext cx="272640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Tốn thời gian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3A8E8275-2B03-45B3-2984-778608C536CB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32852258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345</Words>
  <Application>Microsoft Office PowerPoint</Application>
  <PresentationFormat>On-screen Show (16:9)</PresentationFormat>
  <Paragraphs>193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Merriweather</vt:lpstr>
      <vt:lpstr>Merriweather Black</vt:lpstr>
      <vt:lpstr>Merriweather;900</vt:lpstr>
      <vt:lpstr>Spectral</vt:lpstr>
      <vt:lpstr>Spectral Light</vt:lpstr>
      <vt:lpstr>Graph Paper Style Thesis by Slidesgo</vt:lpstr>
      <vt:lpstr>Nhận diện  người nổi tiếng &amp; sự kiện tương ứng</vt:lpstr>
      <vt:lpstr>Nội dung </vt:lpstr>
      <vt:lpstr>Bài toán</vt:lpstr>
      <vt:lpstr>PowerPoint Presentation</vt:lpstr>
      <vt:lpstr>Định nghĩa bài toán</vt:lpstr>
      <vt:lpstr>Dữ liệu</vt:lpstr>
      <vt:lpstr>Tổng quan bộ dữ liệu</vt:lpstr>
      <vt:lpstr>Phương pháp</vt:lpstr>
      <vt:lpstr>Face dectection</vt:lpstr>
      <vt:lpstr>Face recognition</vt:lpstr>
      <vt:lpstr>Face recognition</vt:lpstr>
      <vt:lpstr>Event classification</vt:lpstr>
      <vt:lpstr>PowerPoint Presentation</vt:lpstr>
      <vt:lpstr>Histogram</vt:lpstr>
      <vt:lpstr>Bag of visual word</vt:lpstr>
      <vt:lpstr>Color</vt:lpstr>
      <vt:lpstr>Img2Vec</vt:lpstr>
      <vt:lpstr>Kết quả</vt:lpstr>
      <vt:lpstr>Histogram</vt:lpstr>
      <vt:lpstr>Bag of visual word</vt:lpstr>
      <vt:lpstr>Color</vt:lpstr>
      <vt:lpstr>Img2Vec</vt:lpstr>
      <vt:lpstr>Đánh giá</vt:lpstr>
      <vt:lpstr>Kết hợp</vt:lpstr>
      <vt:lpstr>Ứng dụng</vt:lpstr>
      <vt:lpstr>Ứng dụng</vt:lpstr>
      <vt:lpstr>Phát triển</vt:lpstr>
      <vt:lpstr>Các phương pháp cải tiến</vt:lpstr>
      <vt:lpstr>Cảm ơn Thầy và  các bạn 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 người nổi tiếng &amp; sự kiện tương ứng</dc:title>
  <cp:lastModifiedBy>Đặng Xuân Mai</cp:lastModifiedBy>
  <cp:revision>30</cp:revision>
  <dcterms:modified xsi:type="dcterms:W3CDTF">2022-12-09T06:42:04Z</dcterms:modified>
</cp:coreProperties>
</file>